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59" r:id="rId5"/>
    <p:sldId id="260" r:id="rId6"/>
    <p:sldId id="261" r:id="rId7"/>
    <p:sldId id="264" r:id="rId8"/>
    <p:sldId id="265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8" autoAdjust="0"/>
    <p:restoredTop sz="86380" autoAdjust="0"/>
  </p:normalViewPr>
  <p:slideViewPr>
    <p:cSldViewPr>
      <p:cViewPr varScale="1">
        <p:scale>
          <a:sx n="63" d="100"/>
          <a:sy n="63" d="100"/>
        </p:scale>
        <p:origin x="-3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59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21894"/>
            <a:ext cx="4464496" cy="44793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71600" y="332656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Муниципальное казенное общеобразовательное учреждение</a:t>
            </a:r>
          </a:p>
          <a:p>
            <a:pPr algn="ctr"/>
            <a:r>
              <a:rPr lang="ru-RU" dirty="0" err="1" smtClean="0">
                <a:latin typeface="Arial Black" pitchFamily="34" charset="0"/>
              </a:rPr>
              <a:t>Болчаровская</a:t>
            </a:r>
            <a:r>
              <a:rPr lang="ru-RU" dirty="0" smtClean="0">
                <a:latin typeface="Arial Black" pitchFamily="34" charset="0"/>
              </a:rPr>
              <a:t> средняя общеобразовательная школа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49411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latin typeface="Arial Black" pitchFamily="34" charset="0"/>
              </a:rPr>
              <a:t>Выполнила ученица 8 класса</a:t>
            </a:r>
          </a:p>
          <a:p>
            <a:pPr algn="r"/>
            <a:r>
              <a:rPr lang="ru-RU" dirty="0" smtClean="0">
                <a:latin typeface="Arial Black" pitchFamily="34" charset="0"/>
              </a:rPr>
              <a:t>Кобылина Анастасия.</a:t>
            </a:r>
          </a:p>
          <a:p>
            <a:pPr algn="r"/>
            <a:r>
              <a:rPr lang="ru-RU" dirty="0" smtClean="0">
                <a:latin typeface="Arial Black" pitchFamily="34" charset="0"/>
              </a:rPr>
              <a:t>Руководитель учитель истории </a:t>
            </a:r>
          </a:p>
          <a:p>
            <a:pPr algn="r"/>
            <a:r>
              <a:rPr lang="ru-RU" dirty="0" smtClean="0">
                <a:latin typeface="Arial Black" pitchFamily="34" charset="0"/>
              </a:rPr>
              <a:t>Максименко Татьяна Владимировна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70080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Скажем «нет» коррупции!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492896"/>
            <a:ext cx="4248472" cy="3508375"/>
          </a:xfrm>
        </p:spPr>
      </p:pic>
    </p:spTree>
    <p:extLst>
      <p:ext uri="{BB962C8B-B14F-4D97-AF65-F5344CB8AC3E}">
        <p14:creationId xmlns:p14="http://schemas.microsoft.com/office/powerpoint/2010/main" xmlns="" val="3275858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2276872"/>
            <a:ext cx="3601039" cy="386104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Коррупция -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незаконное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принятие или извлечение, как в своих интересах, так и в интересах других лиц, лично или через посредников имущественных благ и преимуществ чиновниками, сотрудниками правоохранительных органов и иными должностными лицами с использованием своих должностных полномочий и связанных с ними возможностей, а также подкуп таких лиц путем противоправного предоставления им таких благ и преимуществ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548680"/>
            <a:ext cx="3995226" cy="5589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647" y="29555"/>
            <a:ext cx="3528392" cy="224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4528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3096344" cy="4824536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декабря- международный день борьбы с коррупцией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124744"/>
            <a:ext cx="4610022" cy="4585981"/>
          </a:xfrm>
        </p:spPr>
      </p:pic>
    </p:spTree>
    <p:extLst>
      <p:ext uri="{BB962C8B-B14F-4D97-AF65-F5344CB8AC3E}">
        <p14:creationId xmlns:p14="http://schemas.microsoft.com/office/powerpoint/2010/main" xmlns="" val="221044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803158"/>
            <a:ext cx="2808312" cy="37526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612" y="836712"/>
            <a:ext cx="2520280" cy="37853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4725144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Путин: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«Коррупция деморализует общество, разлагает власть и госаппарат».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48608" y="4654740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Дмитрий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Медведев: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«Хватит ждать! Коррупция превратилась в системную проблему».</a:t>
            </a:r>
          </a:p>
        </p:txBody>
      </p:sp>
    </p:spTree>
    <p:extLst>
      <p:ext uri="{BB962C8B-B14F-4D97-AF65-F5344CB8AC3E}">
        <p14:creationId xmlns:p14="http://schemas.microsoft.com/office/powerpoint/2010/main" xmlns="" val="1499013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5760758" cy="757888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коррупции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988840"/>
            <a:ext cx="6777317" cy="3508977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Низкая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заработная плата государственных служащих   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Незнание законов   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Желание легкой наживы  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Частая сменяемость лиц на различных должностях  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Нестабильность в стране  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Коррупция как привычка  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Низкий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жизни населения 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Слабая развитость государственных институтов 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Безработица  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Неразвитость институтов гражданского общества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906327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5328710" cy="901904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коррупции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1"/>
            <a:ext cx="8136904" cy="3240359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Взятка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Растрата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Мошенничество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Вымогательство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Фаворитизм Злоупотребление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должностными полномочиями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4005064"/>
            <a:ext cx="3825411" cy="23533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764704"/>
            <a:ext cx="3275856" cy="216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3752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560840" cy="4571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Законодательство в борьбе с коррупцией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9448"/>
            <a:ext cx="5184576" cy="496855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Российской Федерации от 4 мая 2011 г. N 97-ФЗ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внесении изменений в Уголовный кодекс Российской Федерации и Кодекс Российской Федерации об административных правонарушениях в связи с совершенствованием государственного управления в области противодействия коррупции"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Думой 20 апреля 2011 года Одобрен Советом Федерации 27 апреля 2011 года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уголовном кодексе уточнены понятия “значительный размер взятки”, “крупный размер взятки” и “особо крупный размер взятки”, применяемые в статьях 290 (получение взятки), 291 (дача взятки), 291 (посредничество во взяточничестве) УК РФ.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352074"/>
            <a:ext cx="2818680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9571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239" y="671530"/>
            <a:ext cx="7024744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Предупреждение коррупционных правонарушений осуществляется путем применения следующих мер: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60848"/>
            <a:ext cx="7200800" cy="388843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азработка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реализация ведомственных и муниципальных антикоррупционных программ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Антикоррупционная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экспертиза правовых актов и их проектов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Мониторинг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коррупционных правонарушений в целом и отдельных их видов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Антикоррупционные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и пропаганда;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Оказание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поддержки формированию и деятельности общественных объединений, создаваемых в целях противодействия коррупции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Опубликование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отчетов о реализации мер антикоррупционной политики;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Иные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меры, предусмотренные законодательством. </a:t>
            </a:r>
          </a:p>
        </p:txBody>
      </p:sp>
    </p:spTree>
    <p:extLst>
      <p:ext uri="{BB962C8B-B14F-4D97-AF65-F5344CB8AC3E}">
        <p14:creationId xmlns:p14="http://schemas.microsoft.com/office/powerpoint/2010/main" xmlns="" val="2102471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08912" cy="1929187"/>
          </a:xfrm>
        </p:spPr>
        <p:txBody>
          <a:bodyPr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июня 2011 года Госдума приняла в первом чтении президентский законопроект по борьбе с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коррупцией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обязывает чиновников и депутатов каждый год предоставлять сведения о доходах и имуществе своей семьи, наказывает увольнением за неполную декларацию или скрытое участие в работе бизнес-структур.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3459" y="2852936"/>
            <a:ext cx="5578004" cy="34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9267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58</TotalTime>
  <Words>369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Слайд 1</vt:lpstr>
      <vt:lpstr>Слайд 2</vt:lpstr>
      <vt:lpstr>9 декабря- международный день борьбы с коррупцией</vt:lpstr>
      <vt:lpstr>Слайд 4</vt:lpstr>
      <vt:lpstr>Причины коррупции </vt:lpstr>
      <vt:lpstr>Формы коррупции </vt:lpstr>
      <vt:lpstr>Законодательство в борьбе с коррупцией </vt:lpstr>
      <vt:lpstr>Предупреждение коррупционных правонарушений осуществляется путем применения следующих мер: </vt:lpstr>
      <vt:lpstr>1 июня 2011 года Госдума приняла в первом чтении президентский законопроект по борьбе с коррупцией Он обязывает чиновников и депутатов каждый год предоставлять сведения о доходах и имуществе своей семьи, наказывает увольнением за неполную декларацию или скрытое участие в работе бизнес-структур.</vt:lpstr>
      <vt:lpstr>Скажем «нет» коррупции!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Татьяна</cp:lastModifiedBy>
  <cp:revision>10</cp:revision>
  <dcterms:created xsi:type="dcterms:W3CDTF">2018-11-17T11:33:00Z</dcterms:created>
  <dcterms:modified xsi:type="dcterms:W3CDTF">2018-11-21T08:15:32Z</dcterms:modified>
</cp:coreProperties>
</file>