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57" r:id="rId3"/>
    <p:sldId id="266" r:id="rId4"/>
    <p:sldId id="271" r:id="rId5"/>
    <p:sldId id="267" r:id="rId6"/>
    <p:sldId id="268" r:id="rId7"/>
    <p:sldId id="272" r:id="rId8"/>
    <p:sldId id="264" r:id="rId9"/>
    <p:sldId id="265" r:id="rId10"/>
    <p:sldId id="262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50"/>
    <a:srgbClr val="001F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3FDA0-6E9B-40B7-8B0A-E6054909A82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A69E-6763-42A0-BE86-722E8D09A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87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A69E-6763-42A0-BE86-722E8D09A22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0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672" y="5733256"/>
            <a:ext cx="2952328" cy="1362075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     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208912" cy="129614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 Black" pitchFamily="34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sz="5400" dirty="0" err="1" smtClean="0">
                <a:solidFill>
                  <a:schemeClr val="bg1"/>
                </a:solidFill>
                <a:latin typeface="Arial Black" pitchFamily="34" charset="0"/>
              </a:rPr>
              <a:t>Болчаровская</a:t>
            </a:r>
            <a:r>
              <a:rPr lang="ru-RU" sz="5400" dirty="0" smtClean="0">
                <a:solidFill>
                  <a:schemeClr val="bg1"/>
                </a:solidFill>
                <a:latin typeface="Arial Black" pitchFamily="34" charset="0"/>
              </a:rPr>
              <a:t> средняя общеобразовательная школа</a:t>
            </a:r>
          </a:p>
          <a:p>
            <a:endParaRPr lang="ru-RU" sz="5400" b="1" i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9070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Выполнила ученица 8 класса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Калашникова Альбина.</a:t>
            </a:r>
            <a:endParaRPr lang="ru-RU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Руководитель учитель истории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Максименко Татьяна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Владимировна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5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Коррупция является одной из основных проблем современной России. Большинство россиян вынуждено давать взятки проверяющим или регистрирующим органам для ускорения оформления документов или избавления от их повышенного внимания.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36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620688"/>
            <a:ext cx="8640960" cy="12192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Скажем все дружно коррупции </a:t>
            </a:r>
            <a:r>
              <a:rPr lang="ru-RU" sz="6600" b="1" dirty="0" smtClean="0">
                <a:solidFill>
                  <a:srgbClr val="FF0000"/>
                </a:solidFill>
              </a:rPr>
              <a:t>нет</a:t>
            </a:r>
            <a:r>
              <a:rPr lang="ru-RU" sz="6000" b="1" dirty="0" smtClean="0">
                <a:solidFill>
                  <a:srgbClr val="FF0000"/>
                </a:solidFill>
              </a:rPr>
              <a:t>!!!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9308"/>
            <a:ext cx="7848872" cy="437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11997" y="5869339"/>
            <a:ext cx="1368152" cy="144016"/>
          </a:xfrm>
          <a:prstGeom prst="rect">
            <a:avLst/>
          </a:prstGeom>
          <a:solidFill>
            <a:srgbClr val="001B50"/>
          </a:solidFill>
          <a:ln>
            <a:solidFill>
              <a:srgbClr val="001F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6583696" y="5038713"/>
            <a:ext cx="2236776" cy="1639304"/>
          </a:xfrm>
          <a:prstGeom prst="su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4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4345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908"/>
            <a:ext cx="8229600" cy="92122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Что такое коррупция?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435" y="1164134"/>
            <a:ext cx="8931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Коррупция- это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12" y="4211122"/>
            <a:ext cx="5472608" cy="238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752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98395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Формы коррупции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28343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Взятка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Растрата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Мошенничество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Вымогательство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Шантаж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Рэкет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Фаворитизм – в государственной и общественной жизни страстное покровительство любимцами (фаворитами) и назначение любимцев на высокие должности, несмотря на то, что они не обладают ни способностями, ни знаниями, необходимыми для их службы.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Злоупотребление должностными полномочиями.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19362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Виды коррупции: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0" y="830997"/>
            <a:ext cx="88569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Бытовая коррупция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порождается взаимодействием рядовых граждан и чиновников. В неё входят различные подарки от граждан и услуги должностному лицу и членам его семьи.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Деловая коррупция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возникает при взаимодействии власти и бизнеса. Например, в случае хозяйственного спора, стороны могут стремиться заручиться поддержкой судьи с целью вынесения решения в свою пользу.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Коррупция верховной власти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относится к политическому руководству и верховным судам в демократических системах. Она касается стоящих у власти групп, недобросовестное поведение которых состоит в осуществлении политики в своих интересах и в ущерб интересам избирателей.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2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Причины коррупции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Непродуманный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переход к рыночным отношениям.</a:t>
            </a:r>
          </a:p>
          <a:p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Изменение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государственного устройства.</a:t>
            </a:r>
          </a:p>
          <a:p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Высокий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разрыв между богатыми и бедными.</a:t>
            </a:r>
          </a:p>
          <a:p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Правовая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неграмотность населения.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59431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1867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История коррупции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934" y="4993253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1922 г. по Уголовному кодексу за взяточничество- расстрел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1957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г. официальная  борьба приостановлена, так как коррупция считалась редким явлением.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934" y="980728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Первое законодательное ограничение коррупционной деятельности было осуществлено в царствование Ивана 3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Судебник 1497 г. установил розыскную форму процесса, предусматривал в качестве мер наказания смертную казнь, торговую казнь ( битьё кнутом).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Судебник расширил круг деяний, признавшихся уголовно  наказуемыми: крамола, «церковная татьба» (святотатство), ябедничество; дал понятие преступления, а также особо опасного.</a:t>
            </a:r>
          </a:p>
        </p:txBody>
      </p:sp>
    </p:spTree>
    <p:extLst>
      <p:ext uri="{BB962C8B-B14F-4D97-AF65-F5344CB8AC3E}">
        <p14:creationId xmlns="" xmlns:p14="http://schemas.microsoft.com/office/powerpoint/2010/main" val="3702257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70" y="-92134"/>
            <a:ext cx="8364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Чем опасна коррупция</a:t>
            </a:r>
          </a:p>
          <a:p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3352" y="692696"/>
            <a:ext cx="85808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Экономика;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нарушается механизм конкуренции: выживает не лучший, а давший большую взятку; растут цены; несправедливо распределяются доходы. </a:t>
            </a: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Политика;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смещению целей политики от общенациональных к обеспечению властвования олигархических кланов и группировок, коррупционеры вывозят капиталы за рубеж и предлагают интересы страны, народ перестаёт доверять власти.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Социальная сфера;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мерой всего в обществе становятся деньги, несправедливое перераспределение жизненных благ в пользу узких олигархических групп; формируется представление о беззащитности граждан и перед лицом власти и перед преступностью.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4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891480"/>
            <a:ext cx="8568952" cy="2952328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Борьбу с коррупцией нужно начать с самого себя и требовать устранения коррупционных проявлений от окружающих.</a:t>
            </a:r>
            <a:endParaRPr lang="ru-RU" sz="2800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68344" y="6309320"/>
            <a:ext cx="1450326" cy="432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2734"/>
            <a:ext cx="7776864" cy="353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6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9381486" cy="13990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Как бороться с коррупцией.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772816"/>
            <a:ext cx="9036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Повысить зарплату и не только чиновникам.</a:t>
            </a:r>
          </a:p>
          <a:p>
            <a:pPr marL="457200" indent="-457200">
              <a:buFontTx/>
              <a:buChar char="-"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Сделать стабильным социальный пакет.</a:t>
            </a:r>
          </a:p>
          <a:p>
            <a:pPr marL="457200" indent="-457200">
              <a:buFontTx/>
              <a:buChar char="-"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Прописать чёткие законы об уголовной ответственности за взятки, вымогательство.</a:t>
            </a:r>
          </a:p>
          <a:p>
            <a:pPr marL="457200" indent="-457200">
              <a:buFontTx/>
              <a:buChar char="-"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Россияне, у которых эти взятки вымогают, должны научиться их не давать.</a:t>
            </a:r>
          </a:p>
          <a:p>
            <a:pPr marL="457200" indent="-457200">
              <a:buFontTx/>
              <a:buChar char="-"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Честно и добросовестно выполнять свою работу, свои должностные обязанности.</a:t>
            </a:r>
          </a:p>
          <a:p>
            <a:pPr marL="457200" indent="-457200"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08254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278</TotalTime>
  <Words>530</Words>
  <Application>Microsoft Office PowerPoint</Application>
  <PresentationFormat>Экран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                 </vt:lpstr>
      <vt:lpstr>Что такое коррупция?</vt:lpstr>
      <vt:lpstr>Слайд 3</vt:lpstr>
      <vt:lpstr>Слайд 4</vt:lpstr>
      <vt:lpstr>Слайд 5</vt:lpstr>
      <vt:lpstr>Слайд 6</vt:lpstr>
      <vt:lpstr>Слайд 7</vt:lpstr>
      <vt:lpstr>Борьбу с коррупцией нужно начать с самого себя и требовать устранения коррупционных проявлений от окружающих.</vt:lpstr>
      <vt:lpstr>Как бороться с коррупцией.</vt:lpstr>
      <vt:lpstr>Слайд 10</vt:lpstr>
      <vt:lpstr>Скажем все дружно коррупции нет!!!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выполнила    ученица 10 класса   болчаровской сош Калашникова альбина   </dc:title>
  <dc:creator>никита</dc:creator>
  <cp:lastModifiedBy>Татьяна</cp:lastModifiedBy>
  <cp:revision>28</cp:revision>
  <dcterms:created xsi:type="dcterms:W3CDTF">2018-11-13T10:19:13Z</dcterms:created>
  <dcterms:modified xsi:type="dcterms:W3CDTF">2018-11-21T08:13:32Z</dcterms:modified>
</cp:coreProperties>
</file>