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63" r:id="rId3"/>
    <p:sldId id="364" r:id="rId4"/>
    <p:sldId id="362" r:id="rId5"/>
    <p:sldId id="361" r:id="rId6"/>
    <p:sldId id="348" r:id="rId7"/>
    <p:sldId id="350" r:id="rId8"/>
    <p:sldId id="351" r:id="rId9"/>
    <p:sldId id="365" r:id="rId10"/>
    <p:sldId id="358" r:id="rId11"/>
    <p:sldId id="357" r:id="rId1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CC00"/>
    <a:srgbClr val="333399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651" autoAdjust="0"/>
    <p:restoredTop sz="94654" autoAdjust="0"/>
  </p:normalViewPr>
  <p:slideViewPr>
    <p:cSldViewPr>
      <p:cViewPr>
        <p:scale>
          <a:sx n="80" d="100"/>
          <a:sy n="80" d="100"/>
        </p:scale>
        <p:origin x="-13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BDCF363-9B6D-41EA-B4BD-6CB4CA043C8B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DE48E8-FDDA-4FA1-A833-AFDD030047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05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FB05-01E9-4141-A63D-ADF9E97BE7C7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CDF0-3F7A-488E-BE0F-BBEF8B198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F527-225A-4C76-A483-0EF5B44A4826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217C-9872-4634-8858-066E53BAE6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6DAB-4B1D-4D95-9767-8468515B5F45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B910-D911-4D71-A154-E0A1D08293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17A9-93DB-4105-88DF-6E02684E3A7A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A587E-2C78-4D1C-9C5F-266CC3E35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26E14-D3A2-4D67-839F-5A0554545704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647F-3039-427E-856F-2B09CCF77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4E1A6-637D-4D4F-8198-F9E66925DA90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F4E7-0D8A-4817-A66E-909BC3088A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7C068-4F0E-4B64-B226-8395A5FEB81F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AC8A-E03E-4412-9F5E-0490F2E0ED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3EBF-F56C-436B-8FDA-8189FB545692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3E8DB-B463-4E82-AB9A-67E04FB94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B54B4-A031-4CC7-9847-F93DC28792A4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94B79-E15E-48B9-9321-9EF1C5D56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999D-4368-4BB2-827F-47928F0922EE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AC83B-0772-485F-A9F8-7113D32777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CD61-EC34-4385-B94A-3DBB8B763C50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040-CA16-4FDD-9C0A-F2944D25B0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1ECC-2A6A-4A69-B978-52DC7FFDD550}" type="datetimeFigureOut">
              <a:rPr lang="ru-RU"/>
              <a:pPr>
                <a:defRPr/>
              </a:pPr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F4B7359-2A23-412C-81A8-281D334627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___Microsoft_Office_PowerPoint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00108"/>
            <a:ext cx="7929618" cy="2140860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Экологический  марафон 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«Моя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Югра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ru-RU" sz="4800" b="1" dirty="0" err="1" smtClean="0">
                <a:solidFill>
                  <a:srgbClr val="FF0000"/>
                </a:solidFill>
                <a:latin typeface="Monotype Corsiva" pitchFamily="66" charset="0"/>
              </a:rPr>
              <a:t>моя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планета!»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2019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2051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053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054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055" name="Picture 5" descr="Герб-3вариант"/>
            <p:cNvPicPr>
              <a:picLocks noChangeAspect="1" noChangeArrowheads="1"/>
            </p:cNvPicPr>
            <p:nvPr/>
          </p:nvPicPr>
          <p:blipFill>
            <a:blip r:embed="rId3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TextBox 12"/>
          <p:cNvSpPr txBox="1">
            <a:spLocks noChangeArrowheads="1"/>
          </p:cNvSpPr>
          <p:nvPr/>
        </p:nvSpPr>
        <p:spPr bwMode="auto">
          <a:xfrm>
            <a:off x="2857489" y="214313"/>
            <a:ext cx="437729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Ханты-Мансийского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автономного округа 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Югра</a:t>
            </a:r>
            <a:endParaRPr lang="ru-RU" altLang="ru-RU" sz="1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Кондинский район</a:t>
            </a:r>
          </a:p>
          <a:p>
            <a:pPr algn="ctr" eaLnBrk="1" hangingPunct="1"/>
            <a:endParaRPr lang="ru-RU" altLang="ru-RU" sz="1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515547" y="3212976"/>
          <a:ext cx="3628453" cy="2721025"/>
        </p:xfrm>
        <a:graphic>
          <a:graphicData uri="http://schemas.openxmlformats.org/presentationml/2006/ole">
            <p:oleObj spid="_x0000_s2050" name="Презентация" r:id="rId4" imgW="4570586" imgH="3427608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9223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1857364"/>
            <a:ext cx="24288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AutoShape 2" descr="https://docs.mail.ru/media/drawing/docsb5/E8IW9oRfstAVB44owCFkSZVT1Y7bKBkv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s://docs.mail.ru/media/drawing/docsb5/E8IW9oRfstAVB44owCFkSZVT1Y7bKBkv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s://docs.mail.ru/media/drawing/docsb5/E8IW9oRfstAVB44owCFkSZVT1Y7bKBk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929066"/>
            <a:ext cx="2543175" cy="1905000"/>
          </a:xfrm>
          <a:prstGeom prst="rect">
            <a:avLst/>
          </a:prstGeom>
          <a:noFill/>
        </p:spPr>
      </p:pic>
      <p:pic>
        <p:nvPicPr>
          <p:cNvPr id="6152" name="Picture 8" descr="https://docs.mail.ru/media/drawing/docsb5/5eFu6jcUDn5RxkK8e1b2jAgo8XbOuiX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1300" y="3857628"/>
            <a:ext cx="2552700" cy="2057401"/>
          </a:xfrm>
          <a:prstGeom prst="rect">
            <a:avLst/>
          </a:prstGeom>
          <a:noFill/>
        </p:spPr>
      </p:pic>
      <p:pic>
        <p:nvPicPr>
          <p:cNvPr id="6153" name="Picture 9" descr="C:\Users\021940.ADM\Desktop\КОНКУРСЫ УЧАСТИЕ оо\ЭКОПРЕЗЕНТАЦИИ\Новая папка\20190507_142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643182"/>
            <a:ext cx="2428867" cy="3238489"/>
          </a:xfrm>
          <a:prstGeom prst="rect">
            <a:avLst/>
          </a:prstGeom>
          <a:noFill/>
        </p:spPr>
      </p:pic>
      <p:pic>
        <p:nvPicPr>
          <p:cNvPr id="6154" name="Picture 10" descr="C:\Users\021940.ADM\Desktop\КОНКУРСЫ УЧАСТИЕ оо\ЭКОПРЕЗЕНТАЦИИ\Новая папка\20190507_1418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214290"/>
            <a:ext cx="2571768" cy="3429024"/>
          </a:xfrm>
          <a:prstGeom prst="rect">
            <a:avLst/>
          </a:prstGeom>
          <a:noFill/>
        </p:spPr>
      </p:pic>
      <p:pic>
        <p:nvPicPr>
          <p:cNvPr id="6155" name="Picture 11" descr="C:\Users\021940.ADM\Desktop\КОНКУРСЫ УЧАСТИЕ оо\ЭКОПРЕЗЕНТАЦИИ\Новая папка\jLzsb20TsQ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1428736"/>
            <a:ext cx="2214578" cy="2239807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86182" y="428604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Районные субботники под флагом «Зеленая волна»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10269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C:\Users\021940.ADM\Desktop\КОНКУРСЫ УЧАСТИЕ оо\ЭКОПРЕЗЕНТАЦИИ\Новая папка\IMG_20190422_164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600" y="571480"/>
            <a:ext cx="5755862" cy="42862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55776" y="508518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Книжные  выставки в школьных библиотеках</a:t>
            </a:r>
            <a:endParaRPr lang="ru-RU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929618" cy="988732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Районный экологический  фестиваль 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«Мир прекрасный – мир живой»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055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75" name="Picture 3" descr="C:\Users\021903.ADM\Desktop\Мои документы\Мои документы\экология\2019\ЭКОФЕСТИВАЛЬ  2019\ФОТО Фестиваль\фото\IMG_9895.JPG"/>
          <p:cNvPicPr>
            <a:picLocks noChangeAspect="1" noChangeArrowheads="1"/>
          </p:cNvPicPr>
          <p:nvPr/>
        </p:nvPicPr>
        <p:blipFill>
          <a:blip r:embed="rId3" cstate="print"/>
          <a:srcRect l="18777"/>
          <a:stretch>
            <a:fillRect/>
          </a:stretch>
        </p:blipFill>
        <p:spPr bwMode="auto">
          <a:xfrm>
            <a:off x="1187624" y="1412776"/>
            <a:ext cx="4049182" cy="3325147"/>
          </a:xfrm>
          <a:prstGeom prst="rect">
            <a:avLst/>
          </a:prstGeom>
          <a:noFill/>
        </p:spPr>
      </p:pic>
      <p:pic>
        <p:nvPicPr>
          <p:cNvPr id="3076" name="Picture 4" descr="C:\Users\021903.ADM\Desktop\Мои документы\Мои документы\экология\2019\ЭКОФЕСТИВАЛЬ  2019\ФОТО Фестиваль\IMG_0004.JPG"/>
          <p:cNvPicPr>
            <a:picLocks noChangeAspect="1" noChangeArrowheads="1"/>
          </p:cNvPicPr>
          <p:nvPr/>
        </p:nvPicPr>
        <p:blipFill>
          <a:blip r:embed="rId4" cstate="print"/>
          <a:srcRect l="21311"/>
          <a:stretch>
            <a:fillRect/>
          </a:stretch>
        </p:blipFill>
        <p:spPr bwMode="auto">
          <a:xfrm>
            <a:off x="5687616" y="2996952"/>
            <a:ext cx="3456384" cy="29297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043608" y="5085184"/>
            <a:ext cx="454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Общее число участников -361  человек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929618" cy="988732"/>
          </a:xfrm>
          <a:extLst/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Районный экологический  слет лесничеств и экологических объединений</a:t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5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055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46" name="Picture 2" descr="C:\Users\021903.ADM\Desktop\Мои документы\Мои документы\экология\2019\ЭКОФЕСТИВАЛЬ  2019\ФОТО Фестиваль\IMG_9922.JPG"/>
          <p:cNvPicPr>
            <a:picLocks noChangeAspect="1" noChangeArrowheads="1"/>
          </p:cNvPicPr>
          <p:nvPr/>
        </p:nvPicPr>
        <p:blipFill>
          <a:blip r:embed="rId3" cstate="print"/>
          <a:srcRect r="18118"/>
          <a:stretch>
            <a:fillRect/>
          </a:stretch>
        </p:blipFill>
        <p:spPr bwMode="auto">
          <a:xfrm>
            <a:off x="1115616" y="1340768"/>
            <a:ext cx="3240360" cy="2639523"/>
          </a:xfrm>
          <a:prstGeom prst="rect">
            <a:avLst/>
          </a:prstGeom>
          <a:noFill/>
        </p:spPr>
      </p:pic>
      <p:pic>
        <p:nvPicPr>
          <p:cNvPr id="6147" name="Picture 3" descr="C:\Users\021903.ADM\Desktop\Мои документы\Мои документы\экология\2019\ЭКОФЕСТИВАЛЬ  2019\ФОТО Фестиваль\IMG_9928.JPG"/>
          <p:cNvPicPr>
            <a:picLocks noChangeAspect="1" noChangeArrowheads="1"/>
          </p:cNvPicPr>
          <p:nvPr/>
        </p:nvPicPr>
        <p:blipFill>
          <a:blip r:embed="rId4" cstate="print"/>
          <a:srcRect t="23712" r="5105"/>
          <a:stretch>
            <a:fillRect/>
          </a:stretch>
        </p:blipFill>
        <p:spPr bwMode="auto">
          <a:xfrm>
            <a:off x="4572000" y="3717032"/>
            <a:ext cx="4320480" cy="2316683"/>
          </a:xfrm>
          <a:prstGeom prst="rect">
            <a:avLst/>
          </a:prstGeom>
          <a:noFill/>
        </p:spPr>
      </p:pic>
      <p:pic>
        <p:nvPicPr>
          <p:cNvPr id="15" name="Рисунок 14" descr="C:\Users\Ольга Александровна\AppData\Local\Microsoft\Windows\Temporary Internet Files\Content.Word\1556473637918.jpg"/>
          <p:cNvPicPr/>
          <p:nvPr/>
        </p:nvPicPr>
        <p:blipFill>
          <a:blip r:embed="rId5" cstate="print"/>
          <a:srcRect t="25714"/>
          <a:stretch>
            <a:fillRect/>
          </a:stretch>
        </p:blipFill>
        <p:spPr bwMode="auto">
          <a:xfrm>
            <a:off x="4860032" y="1268760"/>
            <a:ext cx="4003948" cy="230425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Рисунок 15" descr="C:\Users\Ольга Александровна\Desktop\конкурсы\Экологическое воспитание\17-05-2018_20-58-55\image-0-02-04-baa673cf7ce5a150910adcd6b68af644691ebf7dc02480747b51a1a6d93a737c-V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077072"/>
            <a:ext cx="3064424" cy="1848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956376" cy="1154098"/>
          </a:xfrm>
        </p:spPr>
        <p:txBody>
          <a:bodyPr/>
          <a:lstStyle/>
          <a:p>
            <a:pPr algn="l"/>
            <a:r>
              <a:rPr lang="ru-RU" sz="2600" b="1" i="1" dirty="0" smtClean="0">
                <a:solidFill>
                  <a:schemeClr val="accent4">
                    <a:lumMod val="75000"/>
                  </a:schemeClr>
                </a:solidFill>
              </a:rPr>
              <a:t>«Огород на подоконнике» среди воспитанников ДОУ</a:t>
            </a:r>
            <a:endParaRPr lang="ru-RU" sz="2600" dirty="0"/>
          </a:p>
        </p:txBody>
      </p:sp>
      <p:grpSp>
        <p:nvGrpSpPr>
          <p:cNvPr id="24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5" name="Группа 9"/>
            <p:cNvGrpSpPr>
              <a:grpSpLocks/>
            </p:cNvGrpSpPr>
            <p:nvPr/>
          </p:nvGrpSpPr>
          <p:grpSpPr bwMode="auto">
            <a:xfrm rot="5400000">
              <a:off x="-2803527" y="3054351"/>
              <a:ext cx="6858000" cy="749300"/>
              <a:chOff x="-1" y="6143595"/>
              <a:chExt cx="9144000" cy="749300"/>
            </a:xfrm>
          </p:grpSpPr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6" name="Группа 8"/>
            <p:cNvGrpSpPr>
              <a:grpSpLocks/>
            </p:cNvGrpSpPr>
            <p:nvPr/>
          </p:nvGrpSpPr>
          <p:grpSpPr bwMode="auto">
            <a:xfrm>
              <a:off x="0" y="5857875"/>
              <a:ext cx="9144000" cy="714375"/>
              <a:chOff x="0" y="6143627"/>
              <a:chExt cx="9144000" cy="714375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27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" name="Picture 6" descr="C:\Users\021940.ADM\Desktop\КОНКУРСЫ УЧАСТИЕ оо\ЭКОПРЕЗЕНТАЦИИ\Новая папка\IMG_20190426_125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2782092" cy="223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021903.ADM\Desktop\Мои документы\Мои документы\экология\2019\ЭКОФЕСТИВАЛЬ  2019\ФОТО Фестиваль\IMG_9906.JPG"/>
          <p:cNvPicPr>
            <a:picLocks noChangeAspect="1" noChangeArrowheads="1"/>
          </p:cNvPicPr>
          <p:nvPr/>
        </p:nvPicPr>
        <p:blipFill>
          <a:blip r:embed="rId4" cstate="print"/>
          <a:srcRect t="4633" r="13483"/>
          <a:stretch>
            <a:fillRect/>
          </a:stretch>
        </p:blipFill>
        <p:spPr bwMode="auto">
          <a:xfrm>
            <a:off x="1619672" y="1052736"/>
            <a:ext cx="3312368" cy="2435334"/>
          </a:xfrm>
          <a:prstGeom prst="rect">
            <a:avLst/>
          </a:prstGeom>
          <a:noFill/>
        </p:spPr>
      </p:pic>
      <p:pic>
        <p:nvPicPr>
          <p:cNvPr id="4099" name="Picture 3" descr="C:\Users\021903.ADM\Desktop\Мои документы\Мои документы\экология\2019\ЭКОФЕСТИВАЛЬ  2019\ФОТО Фестиваль\IMG_9758.JPG"/>
          <p:cNvPicPr>
            <a:picLocks noChangeAspect="1" noChangeArrowheads="1"/>
          </p:cNvPicPr>
          <p:nvPr/>
        </p:nvPicPr>
        <p:blipFill>
          <a:blip r:embed="rId5" cstate="print"/>
          <a:srcRect t="4651" r="11628" b="6977"/>
          <a:stretch>
            <a:fillRect/>
          </a:stretch>
        </p:blipFill>
        <p:spPr bwMode="auto">
          <a:xfrm>
            <a:off x="5508104" y="3717032"/>
            <a:ext cx="3384376" cy="2256251"/>
          </a:xfrm>
          <a:prstGeom prst="rect">
            <a:avLst/>
          </a:prstGeom>
          <a:noFill/>
        </p:spPr>
      </p:pic>
      <p:pic>
        <p:nvPicPr>
          <p:cNvPr id="4100" name="Picture 4" descr="C:\Users\021903.ADM\Desktop\Мои документы\Мои документы\экология\2019\ЭКОФЕСТИВАЛЬ  2019\ФОТО Фестиваль\IMG_9770.JPG"/>
          <p:cNvPicPr>
            <a:picLocks noChangeAspect="1" noChangeArrowheads="1"/>
          </p:cNvPicPr>
          <p:nvPr/>
        </p:nvPicPr>
        <p:blipFill>
          <a:blip r:embed="rId6" cstate="print"/>
          <a:srcRect l="20513" t="12821" r="16239"/>
          <a:stretch>
            <a:fillRect/>
          </a:stretch>
        </p:blipFill>
        <p:spPr bwMode="auto">
          <a:xfrm>
            <a:off x="5436096" y="1196752"/>
            <a:ext cx="266429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>      Конкурс  рисунков «Моя планета – Земля!» и </a:t>
            </a:r>
            <a:r>
              <a:rPr lang="ru-RU" sz="3600" b="1" dirty="0" err="1" smtClean="0">
                <a:latin typeface="Monotype Corsiva" pitchFamily="66" charset="0"/>
              </a:rPr>
              <a:t>эколистовок</a:t>
            </a:r>
            <a:r>
              <a:rPr lang="ru-RU" sz="3600" b="1" dirty="0" smtClean="0">
                <a:latin typeface="Monotype Corsiva" pitchFamily="66" charset="0"/>
              </a:rPr>
              <a:t>  </a:t>
            </a:r>
            <a:endParaRPr lang="ru-RU" sz="3600" b="1" dirty="0">
              <a:latin typeface="Monotype Corsiva" pitchFamily="66" charset="0"/>
            </a:endParaRPr>
          </a:p>
        </p:txBody>
      </p:sp>
      <p:grpSp>
        <p:nvGrpSpPr>
          <p:cNvPr id="4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Группа 9"/>
            <p:cNvGrpSpPr>
              <a:grpSpLocks/>
            </p:cNvGrpSpPr>
            <p:nvPr/>
          </p:nvGrpSpPr>
          <p:grpSpPr bwMode="auto">
            <a:xfrm rot="5400000">
              <a:off x="-2803527" y="3054351"/>
              <a:ext cx="6858000" cy="749300"/>
              <a:chOff x="-1" y="6143595"/>
              <a:chExt cx="9144000" cy="749300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6" name="Группа 8"/>
            <p:cNvGrpSpPr>
              <a:grpSpLocks/>
            </p:cNvGrpSpPr>
            <p:nvPr/>
          </p:nvGrpSpPr>
          <p:grpSpPr bwMode="auto">
            <a:xfrm>
              <a:off x="0" y="5857875"/>
              <a:ext cx="9144000" cy="714375"/>
              <a:chOff x="0" y="6143627"/>
              <a:chExt cx="9144000" cy="714375"/>
            </a:xfrm>
          </p:grpSpPr>
          <p:sp>
            <p:nvSpPr>
              <p:cNvPr id="8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7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 descr="20190517_110510"/>
          <p:cNvPicPr/>
          <p:nvPr/>
        </p:nvPicPr>
        <p:blipFill>
          <a:blip r:embed="rId3" cstate="print"/>
          <a:srcRect t="16061" b="1328"/>
          <a:stretch>
            <a:fillRect/>
          </a:stretch>
        </p:blipFill>
        <p:spPr bwMode="auto">
          <a:xfrm>
            <a:off x="1043608" y="2708920"/>
            <a:ext cx="242775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021903.ADM\Desktop\Мои документы\Мои документы\экология\эко ЛИСТОВКИ\2019\МКОУ Леушинская СОШ на конкурс экологических листовок\DSC_0223.JPG"/>
          <p:cNvPicPr>
            <a:picLocks noChangeAspect="1" noChangeArrowheads="1"/>
          </p:cNvPicPr>
          <p:nvPr/>
        </p:nvPicPr>
        <p:blipFill>
          <a:blip r:embed="rId4" cstate="print"/>
          <a:srcRect t="8102" r="6061" b="6828"/>
          <a:stretch>
            <a:fillRect/>
          </a:stretch>
        </p:blipFill>
        <p:spPr bwMode="auto">
          <a:xfrm>
            <a:off x="6732240" y="2780928"/>
            <a:ext cx="2232248" cy="3024336"/>
          </a:xfrm>
          <a:prstGeom prst="rect">
            <a:avLst/>
          </a:prstGeom>
          <a:noFill/>
        </p:spPr>
      </p:pic>
      <p:pic>
        <p:nvPicPr>
          <p:cNvPr id="5123" name="Picture 3" descr="C:\Users\021903.ADM\Desktop\Мои документы\Мои документы\экология\эко ЛИСТОВКИ\2019\Конкурс экологических листовок\Кондинский р-н,  ЕМЕЛЬЯНОВ М. 12 ле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078247" y="3529543"/>
            <a:ext cx="1944215" cy="2751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021903.ADM\Desktop\Мои документы\Мои документы\экология\эко ЛИСТОВКИ\2019\Конкурс экологических листовок\Кондинский р-н, ИШМАТОВА А. 13 л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838331" y="1282351"/>
            <a:ext cx="2016224" cy="285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 descr="C:\Users\021903.ADM\Desktop\Мои документы\Мои документы\экология\эко ЛИСТОВКИ\2019\Конкурс экологических листовок\Кондинский р-н, МИХНОВЕЦ В. 15 лет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6809414" y="471507"/>
            <a:ext cx="1759644" cy="2490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101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102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4103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 descr="C:\Users\021940.ADM\Desktop\КОНКУРСЫ УЧАСТИЕ оо\ЭКОПРЕЗЕНТАЦИИ\Новая папка\DSC_2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3214710" cy="2286016"/>
          </a:xfrm>
          <a:prstGeom prst="rect">
            <a:avLst/>
          </a:prstGeom>
          <a:noFill/>
        </p:spPr>
      </p:pic>
      <p:pic>
        <p:nvPicPr>
          <p:cNvPr id="1029" name="Picture 5" descr="C:\Users\021940.ADM\Desktop\КОНКУРСЫ УЧАСТИЕ оо\ЭКОПРЕЗЕНТАЦИИ\Новая папка\DSC_2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42852"/>
            <a:ext cx="3501602" cy="2055288"/>
          </a:xfrm>
          <a:prstGeom prst="rect">
            <a:avLst/>
          </a:prstGeom>
          <a:noFill/>
        </p:spPr>
      </p:pic>
      <p:pic>
        <p:nvPicPr>
          <p:cNvPr id="1030" name="Picture 6" descr="C:\Users\021940.ADM\Desktop\КОНКУРСЫ УЧАСТИЕ оо\ЭКОПРЕЗЕНТАЦИИ\Новая папка\20190408_132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6214"/>
            <a:ext cx="2643206" cy="2010002"/>
          </a:xfrm>
          <a:prstGeom prst="rect">
            <a:avLst/>
          </a:prstGeom>
          <a:noFill/>
        </p:spPr>
      </p:pic>
      <p:pic>
        <p:nvPicPr>
          <p:cNvPr id="1031" name="Picture 7" descr="C:\Users\021940.ADM\Desktop\КОНКУРСЫ УЧАСТИЕ оо\ЭКОПРЕЗЕНТАЦИИ\Новая папка\20190408_1333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348880"/>
            <a:ext cx="2571768" cy="150019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067944" y="5013176"/>
            <a:ext cx="486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             </a:t>
            </a: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«Экологический десант»</a:t>
            </a:r>
            <a:endParaRPr lang="ru-RU" sz="32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021940.ADM\Desktop\КОНКУРСЫ УЧАСТИЕ оо\ЭКОПРЕЗЕНТАЦИИ\Новая папка\DSCN8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3929066"/>
            <a:ext cx="2714644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200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8201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8202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Прямоугольник 18"/>
          <p:cNvSpPr/>
          <p:nvPr/>
        </p:nvSpPr>
        <p:spPr>
          <a:xfrm rot="10800000" flipV="1">
            <a:off x="1403648" y="5188550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Внеклассные мероприятия и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Экоуроки</a:t>
            </a:r>
            <a:r>
              <a:rPr lang="ru-RU" sz="2400" b="1" i="1" dirty="0" smtClean="0">
                <a:solidFill>
                  <a:srgbClr val="7030A0"/>
                </a:solidFill>
              </a:rPr>
              <a:t> – 4 388 школьников приняли участие 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4" name="Рисунок 13" descr="E:\P81217-09321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21065"/>
          <a:stretch/>
        </p:blipFill>
        <p:spPr bwMode="auto">
          <a:xfrm>
            <a:off x="1187624" y="2780928"/>
            <a:ext cx="3762375" cy="2226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5" name="Рисунок 14" descr="E:\IMG_223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14291"/>
            <a:ext cx="2746770" cy="221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E:\IMG_223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5271" b="19278"/>
          <a:stretch/>
        </p:blipFill>
        <p:spPr bwMode="auto">
          <a:xfrm>
            <a:off x="1403648" y="142852"/>
            <a:ext cx="4244021" cy="2278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7" name="Picture 2" descr="C:\Users\021940.ADM\Desktop\20181119_101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564904"/>
            <a:ext cx="3892422" cy="271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9221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9222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9223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Прямоугольник 23"/>
          <p:cNvSpPr/>
          <p:nvPr/>
        </p:nvSpPr>
        <p:spPr>
          <a:xfrm rot="10800000" flipV="1">
            <a:off x="1214414" y="-4189"/>
            <a:ext cx="43577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CC"/>
                </a:solidFill>
              </a:rPr>
              <a:t>       Районные субботники под флагом «Зеленая волна»</a:t>
            </a:r>
            <a:endParaRPr lang="ru-RU" sz="2800" b="1" i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C:\Users\021940.ADM\Desktop\КОНКУРСЫ УЧАСТИЕ оо\ЭКОПРЕЗЕНТАЦИИ\Новая папка\9UR93Gdi9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28"/>
            <a:ext cx="2928958" cy="3207363"/>
          </a:xfrm>
          <a:prstGeom prst="rect">
            <a:avLst/>
          </a:prstGeom>
          <a:noFill/>
        </p:spPr>
      </p:pic>
      <p:pic>
        <p:nvPicPr>
          <p:cNvPr id="2051" name="Picture 3" descr="C:\Users\021940.ADM\Desktop\КОНКУРСЫ УЧАСТИЕ оо\ЭКОПРЕЗЕНТАЦИИ\Новая папка\wTBT1zKBvM8.jpg"/>
          <p:cNvPicPr>
            <a:picLocks noChangeAspect="1" noChangeArrowheads="1"/>
          </p:cNvPicPr>
          <p:nvPr/>
        </p:nvPicPr>
        <p:blipFill>
          <a:blip r:embed="rId4" cstate="print"/>
          <a:srcRect t="14950" r="7050"/>
          <a:stretch>
            <a:fillRect/>
          </a:stretch>
        </p:blipFill>
        <p:spPr bwMode="auto">
          <a:xfrm>
            <a:off x="1331640" y="1857364"/>
            <a:ext cx="3311798" cy="1892456"/>
          </a:xfrm>
          <a:prstGeom prst="rect">
            <a:avLst/>
          </a:prstGeom>
          <a:noFill/>
        </p:spPr>
      </p:pic>
      <p:pic>
        <p:nvPicPr>
          <p:cNvPr id="17" name="Рисунок 16" descr="E:\IMG_3247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571876"/>
            <a:ext cx="324953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021940.ADM\Desktop\КОНКУРСЫ УЧАСТИЕ оо\ЭКОПРЕЗЕНТАЦИИ\Новая папка\IMG-285feda1acf1bbc1a669e6ca08f8137d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3857628"/>
            <a:ext cx="3381388" cy="196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Группа 9"/>
            <p:cNvGrpSpPr>
              <a:grpSpLocks/>
            </p:cNvGrpSpPr>
            <p:nvPr/>
          </p:nvGrpSpPr>
          <p:grpSpPr bwMode="auto">
            <a:xfrm rot="5400000">
              <a:off x="-2786102" y="3071822"/>
              <a:ext cx="6858000" cy="714356"/>
              <a:chOff x="0" y="6143644"/>
              <a:chExt cx="9144000" cy="714356"/>
            </a:xfrm>
          </p:grpSpPr>
          <p:sp>
            <p:nvSpPr>
              <p:cNvPr id="10" name="Rectangle 3"/>
              <p:cNvSpPr>
                <a:spLocks noChangeArrowheads="1"/>
              </p:cNvSpPr>
              <p:nvPr/>
            </p:nvSpPr>
            <p:spPr bwMode="auto">
              <a:xfrm flipV="1">
                <a:off x="-1" y="6678582"/>
                <a:ext cx="9144000" cy="214313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V="1">
                <a:off x="-1" y="6392832"/>
                <a:ext cx="9144000" cy="214313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 flipV="1">
                <a:off x="-1" y="6143595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4" name="Группа 8"/>
            <p:cNvGrpSpPr>
              <a:grpSpLocks/>
            </p:cNvGrpSpPr>
            <p:nvPr/>
          </p:nvGrpSpPr>
          <p:grpSpPr bwMode="auto">
            <a:xfrm>
              <a:off x="0" y="5857892"/>
              <a:ext cx="9144000" cy="714356"/>
              <a:chOff x="0" y="6143644"/>
              <a:chExt cx="9144000" cy="714356"/>
            </a:xfrm>
          </p:grpSpPr>
          <p:sp>
            <p:nvSpPr>
              <p:cNvPr id="7" name="Rectangle 3"/>
              <p:cNvSpPr>
                <a:spLocks noChangeArrowheads="1"/>
              </p:cNvSpPr>
              <p:nvPr/>
            </p:nvSpPr>
            <p:spPr bwMode="auto">
              <a:xfrm flipV="1">
                <a:off x="0" y="6643690"/>
                <a:ext cx="9144000" cy="214312"/>
              </a:xfrm>
              <a:prstGeom prst="rect">
                <a:avLst/>
              </a:prstGeom>
              <a:solidFill>
                <a:srgbClr val="0000CC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 flipV="1">
                <a:off x="0" y="6357940"/>
                <a:ext cx="9144000" cy="214312"/>
              </a:xfrm>
              <a:prstGeom prst="rect">
                <a:avLst/>
              </a:prstGeom>
              <a:solidFill>
                <a:srgbClr val="92D050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 flipV="1">
                <a:off x="0" y="6143627"/>
                <a:ext cx="9144000" cy="142875"/>
              </a:xfrm>
              <a:prstGeom prst="rect">
                <a:avLst/>
              </a:prstGeom>
              <a:solidFill>
                <a:srgbClr val="FFFF66"/>
              </a:solidFill>
              <a:ln w="12700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pic>
          <p:nvPicPr>
            <p:cNvPr id="3079" name="Picture 5" descr="Герб-3вариант"/>
            <p:cNvPicPr>
              <a:picLocks noChangeAspect="1" noChangeArrowheads="1"/>
            </p:cNvPicPr>
            <p:nvPr/>
          </p:nvPicPr>
          <p:blipFill>
            <a:blip r:embed="rId2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285720" y="285728"/>
              <a:ext cx="874713" cy="995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E:\IMG_2444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3857652" cy="33575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2040" y="188640"/>
            <a:ext cx="3960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atin typeface="Monotype Corsiva" pitchFamily="66" charset="0"/>
              </a:rPr>
              <a:t>Акции и </a:t>
            </a:r>
            <a:r>
              <a:rPr lang="ru-RU" sz="3000" b="1" dirty="0" smtClean="0">
                <a:latin typeface="Monotype Corsiva" pitchFamily="66" charset="0"/>
              </a:rPr>
              <a:t>субботники, в которых приняли участие 4400 школьников и 689 педагогов</a:t>
            </a:r>
            <a:endParaRPr lang="ru-RU" sz="3000" b="1" dirty="0">
              <a:latin typeface="Monotype Corsiva" pitchFamily="66" charset="0"/>
            </a:endParaRPr>
          </a:p>
        </p:txBody>
      </p:sp>
      <p:pic>
        <p:nvPicPr>
          <p:cNvPr id="7170" name="Picture 2" descr="C:\Users\021903.ADM\Desktop\Мои документы\Мои документы\экология\2019\Спасти и сохранить\ОТЧЕТЫ от ОО\юмас\Субботник школ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204185"/>
            <a:ext cx="2736304" cy="3648406"/>
          </a:xfrm>
          <a:prstGeom prst="rect">
            <a:avLst/>
          </a:prstGeom>
          <a:noFill/>
        </p:spPr>
      </p:pic>
      <p:pic>
        <p:nvPicPr>
          <p:cNvPr id="15" name="Рисунок 14" descr="C:\Users\Ольга Александровна\Desktop\конкурсы\Экологическое воспитание\17-05-2018_20-58-55\image-0-02-04-872642e7498189da2cc07b9d86a798367beff7c6dff4ca07a7a0034dea1db229-V.jpg"/>
          <p:cNvPicPr/>
          <p:nvPr/>
        </p:nvPicPr>
        <p:blipFill>
          <a:blip r:embed="rId5" cstate="print"/>
          <a:srcRect l="20668" t="20495" r="12744" b="28268"/>
          <a:stretch>
            <a:fillRect/>
          </a:stretch>
        </p:blipFill>
        <p:spPr bwMode="auto">
          <a:xfrm>
            <a:off x="1259632" y="3789040"/>
            <a:ext cx="3600400" cy="2055896"/>
          </a:xfrm>
          <a:prstGeom prst="rect">
            <a:avLst/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слова н и докла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суслова н и доклад</Template>
  <TotalTime>4098</TotalTime>
  <Words>89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суслова н и доклад</vt:lpstr>
      <vt:lpstr>Презентация</vt:lpstr>
      <vt:lpstr> Экологический  марафон  «Моя Югра – моя планета!» 2019</vt:lpstr>
      <vt:lpstr>  Районный экологический  фестиваль  «Мир прекрасный – мир живой» </vt:lpstr>
      <vt:lpstr>   Районный экологический  слет лесничеств и экологических объединений  </vt:lpstr>
      <vt:lpstr>«Огород на подоконнике» среди воспитанников ДОУ</vt:lpstr>
      <vt:lpstr>      Конкурс  рисунков «Моя планета – Земля!» и эколистовок  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работе управления образования и состоянии образования  в Кондинском районе</dc:title>
  <dc:creator>user</dc:creator>
  <cp:lastModifiedBy>021903</cp:lastModifiedBy>
  <cp:revision>422</cp:revision>
  <dcterms:created xsi:type="dcterms:W3CDTF">2014-11-09T18:16:38Z</dcterms:created>
  <dcterms:modified xsi:type="dcterms:W3CDTF">2019-05-20T03:40:47Z</dcterms:modified>
</cp:coreProperties>
</file>