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324" r:id="rId4"/>
    <p:sldId id="292" r:id="rId5"/>
    <p:sldId id="328" r:id="rId6"/>
    <p:sldId id="325" r:id="rId7"/>
    <p:sldId id="329" r:id="rId8"/>
    <p:sldId id="326" r:id="rId9"/>
    <p:sldId id="330" r:id="rId10"/>
    <p:sldId id="327" r:id="rId11"/>
    <p:sldId id="331" r:id="rId12"/>
    <p:sldId id="32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14356"/>
            <a:ext cx="7671796" cy="18573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 Antiqua" pitchFamily="18" charset="0"/>
              </a:rPr>
              <a:t>     Национальные </a:t>
            </a:r>
            <a:r>
              <a:rPr lang="ru-RU" b="1" i="1" dirty="0" smtClean="0">
                <a:latin typeface="Book Antiqua" pitchFamily="18" charset="0"/>
              </a:rPr>
              <a:t>блюда</a:t>
            </a:r>
            <a:br>
              <a:rPr lang="ru-RU" b="1" i="1" dirty="0" smtClean="0">
                <a:latin typeface="Book Antiqua" pitchFamily="18" charset="0"/>
              </a:rPr>
            </a:b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b="1" i="1" dirty="0" smtClean="0">
                <a:latin typeface="Book Antiqua" pitchFamily="18" charset="0"/>
              </a:rPr>
              <a:t>      народов ханты и манси </a:t>
            </a:r>
            <a:br>
              <a:rPr lang="ru-RU" b="1" i="1" dirty="0" smtClean="0">
                <a:latin typeface="Book Antiqu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            Камские </a:t>
            </a:r>
            <a:r>
              <a:rPr lang="ru-RU" b="1" i="1" dirty="0" err="1" smtClean="0">
                <a:solidFill>
                  <a:srgbClr val="FF0000"/>
                </a:solidFill>
                <a:latin typeface="Book Antiqua" pitchFamily="18" charset="0"/>
              </a:rPr>
              <a:t>вкусняшки</a:t>
            </a: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ru-RU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-5725144" y="6858000"/>
            <a:ext cx="5725144" cy="243408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7" name="Picture 4" descr="Ханты-Мансийский автономный округ - Юг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357562"/>
            <a:ext cx="2876560" cy="32345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19274" cy="113191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Марманканэк</a:t>
            </a:r>
            <a:r>
              <a:rPr lang="ru-RU" sz="3200" b="1" dirty="0" smtClean="0"/>
              <a:t> – икра щучья с брусникой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099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Рецепт приготовления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Щучью икру варят на медленном огне в небольшом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 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солят по вкусу. Когда вода испарится, снимают с огня и смешивают с брусникой.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Подают горячим и холодным</a:t>
            </a:r>
            <a:r>
              <a:rPr lang="ru-RU" sz="2000" dirty="0" smtClean="0"/>
              <a:t>.</a:t>
            </a:r>
          </a:p>
          <a:p>
            <a:pPr algn="r">
              <a:buNone/>
            </a:pPr>
            <a:r>
              <a:rPr lang="ru-RU" sz="2000" dirty="0" smtClean="0"/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Слинкина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Оксана, Зарубина Полина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f 2\Desktop\фото блюда\икра\IMG-c6df5fd9946511f52de65f5fc3bc0cc2-V.jpg"/>
          <p:cNvPicPr>
            <a:picLocks noChangeAspect="1" noChangeArrowheads="1"/>
          </p:cNvPicPr>
          <p:nvPr/>
        </p:nvPicPr>
        <p:blipFill>
          <a:blip r:embed="rId2"/>
          <a:srcRect t="24419"/>
          <a:stretch>
            <a:fillRect/>
          </a:stretch>
        </p:blipFill>
        <p:spPr bwMode="auto">
          <a:xfrm>
            <a:off x="1285852" y="214290"/>
            <a:ext cx="3071834" cy="3095646"/>
          </a:xfrm>
          <a:prstGeom prst="rect">
            <a:avLst/>
          </a:prstGeom>
          <a:noFill/>
        </p:spPr>
      </p:pic>
      <p:pic>
        <p:nvPicPr>
          <p:cNvPr id="5123" name="Picture 3" descr="C:\Users\inf 2\Desktop\фото блюда\икра\IMG-3abbcb23af11c5db52f40332ae4f17f6-V.jpg"/>
          <p:cNvPicPr>
            <a:picLocks noChangeAspect="1" noChangeArrowheads="1"/>
          </p:cNvPicPr>
          <p:nvPr/>
        </p:nvPicPr>
        <p:blipFill>
          <a:blip r:embed="rId3" cstate="print"/>
          <a:srcRect t="7813" b="10937"/>
          <a:stretch>
            <a:fillRect/>
          </a:stretch>
        </p:blipFill>
        <p:spPr bwMode="auto">
          <a:xfrm>
            <a:off x="3643306" y="3286124"/>
            <a:ext cx="2967425" cy="321471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52"/>
            <a:ext cx="278608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7498080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/>
              <a:t>     Приятного аппетита!</a:t>
            </a:r>
            <a:endParaRPr lang="ru-RU" sz="8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215238" cy="785818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Кеврэмтэмкул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уха из окуней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214423"/>
            <a:ext cx="66437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Рецепт приготовления </a:t>
            </a:r>
          </a:p>
          <a:p>
            <a:r>
              <a:rPr lang="ru-RU" dirty="0" smtClean="0"/>
              <a:t>Рыбу </a:t>
            </a:r>
            <a:r>
              <a:rPr lang="ru-RU" dirty="0" smtClean="0"/>
              <a:t>средних размеров (окунь, щука) разрезают поперек, очищают кишки, всю внутренность (кишки, икру) оставляют, опускают в кастрюлю с кипящей водой. Количество окуней определяются по объему кастрюли. Соль по вкусу. Варить 25-30 минут.</a:t>
            </a:r>
            <a:br>
              <a:rPr lang="ru-RU" dirty="0" smtClean="0"/>
            </a:br>
            <a:r>
              <a:rPr lang="ru-RU" dirty="0" smtClean="0"/>
              <a:t>Вареных окуней выкладывают в специальную деревянную посуду для рыбы и подают горячей на стол. Бульон разливают по кружкам и подают вместе с </a:t>
            </a:r>
            <a:r>
              <a:rPr lang="ru-RU" dirty="0" smtClean="0"/>
              <a:t>рыбой.</a:t>
            </a:r>
          </a:p>
          <a:p>
            <a:endParaRPr lang="ru-RU" dirty="0" smtClean="0"/>
          </a:p>
          <a:p>
            <a:pPr algn="r"/>
            <a:r>
              <a:rPr lang="ru-RU" b="1" i="1" dirty="0" smtClean="0"/>
              <a:t>                     </a:t>
            </a:r>
            <a:r>
              <a:rPr lang="ru-RU" b="1" i="1" dirty="0" err="1" smtClean="0"/>
              <a:t>Слинкин</a:t>
            </a:r>
            <a:r>
              <a:rPr lang="ru-RU" b="1" i="1" dirty="0" smtClean="0"/>
              <a:t>  Захар и Андрей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5262" b="20394"/>
          <a:stretch>
            <a:fillRect/>
          </a:stretch>
        </p:blipFill>
        <p:spPr bwMode="auto">
          <a:xfrm>
            <a:off x="1285852" y="142852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286148" cy="276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inf 2\Desktop\фото блюда\уха\IMG-3e7f7865599c91e355b8286c2452b8f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00437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86742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Чимэн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нянь – лепешка дрожжевая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285992"/>
            <a:ext cx="6565416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Рецепт приготовления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теплую воду добавляют соль, дрожжи, муку. Ставят в теплое место, пока тесто не поднимется.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печке накаливают сковороду, смазанную жиром. Накладывают тесто и жарят на медленном огне с двух сторон, накрывая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крышкой.</a:t>
            </a:r>
          </a:p>
          <a:p>
            <a:pPr algn="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Барьков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Алексей и Максим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7143" b="14286"/>
          <a:stretch>
            <a:fillRect/>
          </a:stretch>
        </p:blipFill>
        <p:spPr bwMode="auto">
          <a:xfrm>
            <a:off x="1357290" y="500042"/>
            <a:ext cx="32035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20588"/>
          <a:stretch>
            <a:fillRect/>
          </a:stretch>
        </p:blipFill>
        <p:spPr bwMode="auto">
          <a:xfrm>
            <a:off x="4786313" y="357166"/>
            <a:ext cx="283370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13043" b="21739"/>
          <a:stretch>
            <a:fillRect/>
          </a:stretch>
        </p:blipFill>
        <p:spPr bwMode="auto">
          <a:xfrm>
            <a:off x="3071802" y="3643314"/>
            <a:ext cx="3286148" cy="28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Печеный язь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27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Рецепт приготовления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Язя (карася) очищают от чешуи, шинкуют, вытаскивают потроха. Солят. Икру кладут обратно в живот и складывают в специальную посуду, намазанную рыбьим жиром. Выпекают 40 минут. Перекладывают в другую посуду и подают на стол.</a:t>
            </a:r>
          </a:p>
          <a:p>
            <a:pPr algn="r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Бурыхина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София,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Тайлокова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Дарья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000475" cy="30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inf 2\Desktop\фото блюда\язь\IMG-6432dc069510ce1cda982cbcefc956c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897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Кэврэмтэмньяви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вареное мясо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67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Рецепт приготовления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Оленину рубят на небольшие куски, кладут в кастрюлю, заливают холодной водой. Варят 1,5 часа, затем вынимают и кладут в посуду.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Бульон разливают по мискам и подают на стол горячим</a:t>
            </a:r>
            <a:r>
              <a:rPr lang="ru-RU" sz="2000" dirty="0" smtClean="0"/>
              <a:t>.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Кузнецова Виктория и Данил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f 2\Desktop\фото блюда\мясо\IMG-70e333aab0d452158b80d831b6890f9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2857520" cy="3810027"/>
          </a:xfrm>
          <a:prstGeom prst="rect">
            <a:avLst/>
          </a:prstGeom>
          <a:noFill/>
        </p:spPr>
      </p:pic>
      <p:pic>
        <p:nvPicPr>
          <p:cNvPr id="4099" name="Picture 3" descr="C:\Users\inf 2\Desktop\фото блюда\мясо\IMG-5522ecbcf29311140b2c0d03574a0ea4-V.jpg"/>
          <p:cNvPicPr>
            <a:picLocks noChangeAspect="1" noChangeArrowheads="1"/>
          </p:cNvPicPr>
          <p:nvPr/>
        </p:nvPicPr>
        <p:blipFill>
          <a:blip r:embed="rId3" cstate="print"/>
          <a:srcRect t="19128"/>
          <a:stretch>
            <a:fillRect/>
          </a:stretch>
        </p:blipFill>
        <p:spPr bwMode="auto">
          <a:xfrm>
            <a:off x="3786182" y="3500438"/>
            <a:ext cx="2071702" cy="3020311"/>
          </a:xfrm>
          <a:prstGeom prst="rect">
            <a:avLst/>
          </a:prstGeom>
          <a:noFill/>
        </p:spPr>
      </p:pic>
      <p:pic>
        <p:nvPicPr>
          <p:cNvPr id="4100" name="Picture 4" descr="C:\Users\inf 2\Desktop\фото блюда\мясо\IMG-f978b18283572f482b281fba935cf4a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905</TotalTime>
  <Words>207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Национальные блюда        народов ханты и манси               Камские вкусняшки </vt:lpstr>
      <vt:lpstr>Кеврэмтэмкул – уха из окуней</vt:lpstr>
      <vt:lpstr>Слайд 3</vt:lpstr>
      <vt:lpstr>Чимэн нянь – лепешка дрожжевая</vt:lpstr>
      <vt:lpstr>Слайд 5</vt:lpstr>
      <vt:lpstr>Печеный язь </vt:lpstr>
      <vt:lpstr>Слайд 7</vt:lpstr>
      <vt:lpstr>Кэврэмтэмньяви – вареное мясо</vt:lpstr>
      <vt:lpstr>Слайд 9</vt:lpstr>
      <vt:lpstr>Марманканэк – икра щучья с брусникой</vt:lpstr>
      <vt:lpstr>Слайд 11</vt:lpstr>
      <vt:lpstr>     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блюда</dc:title>
  <dc:creator>Gulya</dc:creator>
  <cp:lastModifiedBy>inf 2</cp:lastModifiedBy>
  <cp:revision>105</cp:revision>
  <dcterms:created xsi:type="dcterms:W3CDTF">2012-11-13T08:54:54Z</dcterms:created>
  <dcterms:modified xsi:type="dcterms:W3CDTF">2019-07-12T07:18:51Z</dcterms:modified>
</cp:coreProperties>
</file>