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9" r:id="rId2"/>
    <p:sldId id="268" r:id="rId3"/>
    <p:sldId id="258" r:id="rId4"/>
    <p:sldId id="260" r:id="rId5"/>
    <p:sldId id="261" r:id="rId6"/>
    <p:sldId id="275" r:id="rId7"/>
    <p:sldId id="273" r:id="rId8"/>
    <p:sldId id="274" r:id="rId9"/>
    <p:sldId id="278" r:id="rId10"/>
    <p:sldId id="279" r:id="rId11"/>
    <p:sldId id="281" r:id="rId12"/>
    <p:sldId id="280" r:id="rId13"/>
    <p:sldId id="282" r:id="rId14"/>
    <p:sldId id="288" r:id="rId15"/>
    <p:sldId id="289" r:id="rId16"/>
    <p:sldId id="284" r:id="rId17"/>
    <p:sldId id="285" r:id="rId18"/>
    <p:sldId id="286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6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3DDE-805B-473F-83D1-0AB1A9D05CEF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8187B-9228-4849-9645-AABC1F4C7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410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47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8187B-9228-4849-9645-AABC1F4C70B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83274" y="5648923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Материал подготовлен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Старцева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ой</a:t>
            </a:r>
            <a:r>
              <a:rPr lang="ru-RU" sz="3200" b="1" smtClean="0">
                <a:latin typeface="Monotype Corsiva" panose="03010101010201010101" pitchFamily="66" charset="0"/>
              </a:rPr>
              <a:t> </a:t>
            </a:r>
            <a:r>
              <a:rPr lang="ru-RU" sz="3200" b="1" smtClean="0">
                <a:latin typeface="Monotype Corsiva" panose="03010101010201010101" pitchFamily="66" charset="0"/>
              </a:rPr>
              <a:t>Е</a:t>
            </a:r>
            <a:r>
              <a:rPr lang="ru-RU" sz="3200" b="1" dirty="0" smtClean="0">
                <a:latin typeface="Monotype Corsiva" panose="03010101010201010101" pitchFamily="66" charset="0"/>
              </a:rPr>
              <a:t>. А.</a:t>
            </a:r>
            <a:endParaRPr lang="ru-RU" sz="3200" b="1" i="1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F:\Сургут КОНФЕРЕНЦИЯ октябрь 2019\звёздоч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883" y="476672"/>
            <a:ext cx="4757310" cy="30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ургут КОНФЕРЕНЦИЯ октябрь 2019\lenta_o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532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026" name="Picture 2" descr="C:\Users\Елена\Desktop\IMG_2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1" t="7780"/>
          <a:stretch/>
        </p:blipFill>
        <p:spPr bwMode="auto">
          <a:xfrm>
            <a:off x="5637222" y="908720"/>
            <a:ext cx="3467363" cy="275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43054"/>
            <a:ext cx="643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Праздничные программы для ветеранов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3" descr="C:\Users\Елена\Desktop\мои фото\чествование МЕДАЛИСТОВ\IMG_22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9" t="19366" r="23222" b="7059"/>
          <a:stretch/>
        </p:blipFill>
        <p:spPr bwMode="auto">
          <a:xfrm>
            <a:off x="2123728" y="3952161"/>
            <a:ext cx="2678112" cy="28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Елена\Desktop\фот\Конда чествование ветеранов\IMG_9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01982"/>
            <a:ext cx="3881753" cy="25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\Конда чествование ветеранов\IMG_97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8"/>
          <a:stretch/>
        </p:blipFill>
        <p:spPr bwMode="auto">
          <a:xfrm>
            <a:off x="1587128" y="908720"/>
            <a:ext cx="4003726" cy="27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072066" y="3779980"/>
            <a:ext cx="3786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9218" name="Picture 2" descr="F:\Сургут КОНФЕРЕНЦИЯ октябрь 2019\бессмертный пол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588" y="151294"/>
            <a:ext cx="7416824" cy="66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14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0242" name="Picture 2" descr="F:\Сургут КОНФЕРЕНЦИЯ октябрь 2019\бессмертный тыл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1702" y="0"/>
            <a:ext cx="9324528" cy="69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то\IMG_74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95"/>
          <a:stretch/>
        </p:blipFill>
        <p:spPr bwMode="auto">
          <a:xfrm>
            <a:off x="2699792" y="188640"/>
            <a:ext cx="6264696" cy="378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Сургут КОНФЕРЕНЦИЯ октябрь 2019\IMG_7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52" r="9372"/>
          <a:stretch/>
        </p:blipFill>
        <p:spPr bwMode="auto">
          <a:xfrm>
            <a:off x="1979712" y="4181557"/>
            <a:ext cx="434027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3029" y="4396462"/>
            <a:ext cx="2571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рабочее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совещание  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2019 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3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9354" y="4941168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реестре 188 захоронений ветеранов Великой Отечественной войны: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131 обследовано, 57 осталось.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Требуют реставрации  20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709484"/>
            <a:ext cx="4546815" cy="3031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545" y="309545"/>
            <a:ext cx="2520696" cy="377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02" y="669281"/>
            <a:ext cx="8983639" cy="5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9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20190505_15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6887" y="188640"/>
            <a:ext cx="633670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5660" y="5013176"/>
            <a:ext cx="7005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 Великой Отечественной войны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  Яковлевич и его супруга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Елена\Desktop\СУРГУТ\20191003_182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5" y="-29907"/>
            <a:ext cx="9021750" cy="67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63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4200" y="260648"/>
            <a:ext cx="550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Кадетский фестиваль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Сургут КОНФЕРЕНЦИЯ октябрь 2019\IMG_95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88"/>
          <a:stretch/>
        </p:blipFill>
        <p:spPr bwMode="auto">
          <a:xfrm>
            <a:off x="2195736" y="783868"/>
            <a:ext cx="415144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Сургут КОНФЕРЕНЦИЯ октябрь 2019\IMG_9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20295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Desktop\ДОМ Павло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58469"/>
            <a:ext cx="2842330" cy="21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выступление на СОВЕТЕ ВЕТЕРАНОВ\IMG_27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83" t="18417" r="7613"/>
          <a:stretch>
            <a:fillRect/>
          </a:stretch>
        </p:blipFill>
        <p:spPr bwMode="auto">
          <a:xfrm>
            <a:off x="1294060" y="640245"/>
            <a:ext cx="7263120" cy="61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:\Сургут КОНФЕРЕНЦИЯ октябрь 2019\IMG_23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23"/>
          <a:stretch/>
        </p:blipFill>
        <p:spPr bwMode="auto">
          <a:xfrm>
            <a:off x="867906" y="599083"/>
            <a:ext cx="8115428" cy="61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мои документы\ГРАЖД,ПАТРИОТИЧ воспитание\КАДЕТЫ\фестиваль 2018\фестиваль\вальс Кондинской школы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90" y="772982"/>
            <a:ext cx="8634801" cy="57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01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4323" y="116632"/>
            <a:ext cx="67140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«Великая Отечественная война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полотнах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художников»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Сургут КОНФЕРЕНЦИЯ октябрь 2019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365" y="2276872"/>
            <a:ext cx="3431211" cy="433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ургут КОНФЕРЕНЦИЯ октябрь 2019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240" y="1196752"/>
            <a:ext cx="34671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9698" y="5540895"/>
            <a:ext cx="338618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«Победители»  Антонов К.М.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983" y="1601929"/>
            <a:ext cx="323312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«Сестрица» Самсонов М.И.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F:\Сургут КОНФЕРЕНЦИЯ октябрь 2019\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79" y="1194263"/>
            <a:ext cx="8506002" cy="54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5216" y="1385816"/>
            <a:ext cx="3578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«ПОБЕДА» Кривоногов П.А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110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8314" y="332656"/>
            <a:ext cx="567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Акция «Вальс Победы»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Сургут КОНФЕРЕНЦИЯ октябрь 2019\DSC_0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153850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ургут КОНФЕРЕНЦИЯ октябрь 2019\DSC_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828463" cy="25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ургут КОНФЕРЕНЦИЯ октябрь 2019\DSC_0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76" y="1052737"/>
            <a:ext cx="8498602" cy="56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11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истратор\Desktop\veligskiesenin-0-2013_07_02_175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568" y="214478"/>
            <a:ext cx="4286374" cy="31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Фото для презент 027"/>
          <p:cNvPicPr>
            <a:picLocks noChangeAspect="1" noChangeArrowheads="1"/>
          </p:cNvPicPr>
          <p:nvPr/>
        </p:nvPicPr>
        <p:blipFill>
          <a:blip r:embed="rId5" cstate="print"/>
          <a:srcRect b="16559"/>
          <a:stretch>
            <a:fillRect/>
          </a:stretch>
        </p:blipFill>
        <p:spPr bwMode="auto">
          <a:xfrm>
            <a:off x="2051720" y="3551414"/>
            <a:ext cx="4067503" cy="317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914276" y="1992250"/>
            <a:ext cx="27522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Забыть об этом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должны мы,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2652" y="4208246"/>
            <a:ext cx="2979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честно….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имеем права!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3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Елена\Desktop\фот\Конда чествование ветеранов\IMG_9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26" b="26160"/>
          <a:stretch>
            <a:fillRect/>
          </a:stretch>
        </p:blipFill>
        <p:spPr bwMode="auto">
          <a:xfrm>
            <a:off x="2505284" y="244398"/>
            <a:ext cx="630730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1369" y="3573463"/>
            <a:ext cx="2699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п.Кондинское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4762" y="6156012"/>
            <a:ext cx="305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в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п.Междуреченский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Scan_9"/>
          <p:cNvPicPr>
            <a:picLocks noChangeAspect="1" noChangeArrowheads="1"/>
          </p:cNvPicPr>
          <p:nvPr/>
        </p:nvPicPr>
        <p:blipFill>
          <a:blip r:embed="rId4" cstate="print"/>
          <a:srcRect t="7692"/>
          <a:stretch>
            <a:fillRect/>
          </a:stretch>
        </p:blipFill>
        <p:spPr bwMode="auto">
          <a:xfrm>
            <a:off x="1835696" y="3573463"/>
            <a:ext cx="4089066" cy="307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фот\алтай 31.08. - 02.09.2019\20190901_105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4"/>
          <a:stretch/>
        </p:blipFill>
        <p:spPr bwMode="auto">
          <a:xfrm rot="5400000">
            <a:off x="5485792" y="980646"/>
            <a:ext cx="3755789" cy="35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275040" cy="8574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фото\Савин\IMG_83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365" y="3573016"/>
            <a:ext cx="414025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UserXP\Мои документы\фото суботка\Изображение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871866"/>
            <a:ext cx="7249704" cy="543745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123728" y="0"/>
            <a:ext cx="7020272" cy="1000132"/>
          </a:xfrm>
        </p:spPr>
        <p:txBody>
          <a:bodyPr>
            <a:noAutofit/>
          </a:bodyPr>
          <a:lstStyle/>
          <a:p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проект  «Имя героя – школе»</a:t>
            </a:r>
            <a:endParaRPr lang="ru-RU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357290" y="1142984"/>
            <a:ext cx="692943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90600" marR="0" lvl="1" indent="-519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1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Сургут КОНФЕРЕНЦИЯ октябрь 2019\МЕХАНОШИН 100 надгробка с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320074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Сургут КОНФЕРЕНЦИЯ октябрь 2019\ПАНОВ ДОС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276" y="836711"/>
            <a:ext cx="3208472" cy="57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57" y="0"/>
            <a:ext cx="2924200" cy="7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ургут КОНФЕРЕНЦИЯ октябрь 2019\ЗОЛЬНИКОВ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6563285" cy="36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4348660"/>
            <a:ext cx="6707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 Ордена Красной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везды,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Парада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в Москве 9 мая 1945 года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Сургут КОНФЕРЕНЦИЯ октябрь 2019\КАБАЛЬНОВ мемориаль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032" y="3537363"/>
            <a:ext cx="5797152" cy="32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Сургут КОНФЕРЕНЦИЯ октябрь 2019\ЗАРИПОВА 80 надгробка оп С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5904" y="260649"/>
            <a:ext cx="6254338" cy="31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Сургут КОНФЕРЕНЦИЯ октябрь 2019\DSC08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13"/>
          <a:stretch/>
        </p:blipFill>
        <p:spPr bwMode="auto">
          <a:xfrm>
            <a:off x="2837710" y="116632"/>
            <a:ext cx="6166322" cy="33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ургут КОНФЕРЕНЦИЯ октябрь 2019\DSCN09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30" t="6849"/>
          <a:stretch/>
        </p:blipFill>
        <p:spPr bwMode="auto">
          <a:xfrm>
            <a:off x="2847153" y="3629411"/>
            <a:ext cx="5718140" cy="31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СУРГУТ\IMG_4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63" r="6279"/>
          <a:stretch/>
        </p:blipFill>
        <p:spPr bwMode="auto">
          <a:xfrm>
            <a:off x="0" y="449943"/>
            <a:ext cx="9216516" cy="61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Сургут КОНФЕРЕНЦИЯ октябрь 2019\20190202_1224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2" r="2894" b="5334"/>
          <a:stretch/>
        </p:blipFill>
        <p:spPr bwMode="auto">
          <a:xfrm>
            <a:off x="2255332" y="116632"/>
            <a:ext cx="3961273" cy="27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Сургут КОНФЕРЕНЦИЯ октябрь 2019\20190202_1258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19" b="12006"/>
          <a:stretch/>
        </p:blipFill>
        <p:spPr bwMode="auto">
          <a:xfrm rot="10800000">
            <a:off x="3526971" y="3019529"/>
            <a:ext cx="5576732" cy="38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Сургут КОНФЕРЕНЦИЯ октябрь 2019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6077"/>
            <a:ext cx="1944866" cy="27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0562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059522" y="50519"/>
            <a:ext cx="6509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Слободсков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Василий Павлович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78592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Picture 2" descr="F:\Сургут КОНФЕРЕНЦИЯ октябрь 2019\d9fcf8a585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07"/>
            <a:ext cx="2924200" cy="73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ургут КОНФЕРЕНЦИЯ октябрь 2019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93" b="9528"/>
          <a:stretch/>
        </p:blipFill>
        <p:spPr bwMode="auto">
          <a:xfrm rot="10800000">
            <a:off x="2479530" y="594531"/>
            <a:ext cx="5737792" cy="626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13759</TotalTime>
  <Words>164</Words>
  <Application>Microsoft Office PowerPoint</Application>
  <PresentationFormat>Экран (4:3)</PresentationFormat>
  <Paragraphs>59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Контактное волонтёрство</vt:lpstr>
      <vt:lpstr>Всероссийский проект  «Имя героя – школе»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021903</cp:lastModifiedBy>
  <cp:revision>116</cp:revision>
  <dcterms:modified xsi:type="dcterms:W3CDTF">2019-11-05T03:45:36Z</dcterms:modified>
</cp:coreProperties>
</file>