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196752"/>
            <a:ext cx="74888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Приёмы осмысления текста на уроках истории и 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обществознания</a:t>
            </a:r>
          </a:p>
          <a:p>
            <a:pPr algn="r"/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Лойко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Ю.М</a:t>
            </a:r>
          </a:p>
          <a:p>
            <a:pPr algn="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истории и обществознания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62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92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128" y="58341"/>
            <a:ext cx="86533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Второй мир каждый из нас постепенно открывает в себе самом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затем развивает, совершенствует, расширяет его границы.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 – житель двух удивительных миров.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Имена этого мира – Земля, Эпоха, Страна.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Этот мир дарует ему тело с многообразными свойствами и возможностями; определяет среду, в которой ему предстоит расти, стареть и умирать.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первом из них он рождается и существует   в своём физическом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облике.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внутренний мир, душа, мир по имени «Я».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74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92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097" y="764704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житель двух удивительных миров. В первом из них он рождается и существует 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своём физическом облике. Этот мир дарует ему тело с многообразными свойствами и возможностями; определяет среду, в которой ему предстоит расти, стареть и умирать. Имена этого мира – Земля, Эпоха, Страна. Второй мир каждый из нас постепенно открывает в себе самом и затем развивает, совершенствует, расширяет его границы. Это внутренний мир, душа, мир по имени «Я».</a:t>
            </a:r>
          </a:p>
        </p:txBody>
      </p:sp>
    </p:spTree>
    <p:extLst>
      <p:ext uri="{BB962C8B-B14F-4D97-AF65-F5344CB8AC3E}">
        <p14:creationId xmlns:p14="http://schemas.microsoft.com/office/powerpoint/2010/main" xmlns="" val="58510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87591" y="744830"/>
            <a:ext cx="59766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сформировать умение читать вдумчиво, связывать информацию, обнаруженную в тексте, со знаниями из других источников, на основе имеющихся знаний подвергать сомнению достоверность имеющейся информации.</a:t>
            </a: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Описание приема.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Учитель заранее подготавливает текст, содержащий ошибочную информацию, и предлагает учащимся выявить допущенные ошибки. Учащиеся анализируют предложенный текст, пытаются выявить ошибки, аргументируют свои выводы.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43000" y="188640"/>
            <a:ext cx="3902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Приём «Лови ошибку»</a:t>
            </a:r>
          </a:p>
        </p:txBody>
      </p:sp>
      <p:pic>
        <p:nvPicPr>
          <p:cNvPr id="4098" name="Picture 2" descr="C:\Users\1227455\Desktop\изображение_viber_2020-11-19_20-33-35мм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9073" y="1258672"/>
            <a:ext cx="2899471" cy="386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687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58846"/>
            <a:ext cx="860444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Россия в период правления Екатерины Великой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смерти Елизаветы Петровны в 1761 году российской императрицей стала Екатерина II.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Властная и энергичная императрица окружила себя талантливыми дипломатами и полководцами, сосредоточила в своих руках все нити управления страной. В течение первых лет царствования возле нее находился всесильный фаворит </a:t>
            </a:r>
            <a:r>
              <a:rPr lang="ru-RU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Г.Орлов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 котором </a:t>
            </a:r>
            <a:r>
              <a:rPr lang="ru-RU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А.С.Пушкин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писал: “Ему мы обязаны Черным морем”.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Екатерина II проводила активную внешнюю политику. В ее правление произошли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русско-турецких войны,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которых были присоединены Молдавия, Валахия, Крым, часть Польши.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Одним из лучших русских полководцев был фельдмаршал </a:t>
            </a:r>
            <a:r>
              <a:rPr lang="ru-RU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А.В.Суворов</a:t>
            </a: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который за взятие Крыма получил титул графа Таврического.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9445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04200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31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89402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Фактор 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это навык чтения, который гораздо сильнее влияет на успеваемость, чем все вместе взятые. </a:t>
            </a:r>
          </a:p>
        </p:txBody>
      </p:sp>
    </p:spTree>
    <p:extLst>
      <p:ext uri="{BB962C8B-B14F-4D97-AF65-F5344CB8AC3E}">
        <p14:creationId xmlns:p14="http://schemas.microsoft.com/office/powerpoint/2010/main" xmlns="" val="299938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491" y="188640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Учащиеся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недостаточно владеют навыками и умениями осуществлять поиск необходимой информации, анализировать и обобщать неупорядоченную информацию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Учащиеся не владеют достаточным умением использовать приобретенные знания и умения в практической деятельности.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Учащиеся не владеют достаточным умением осуществлять поиск информации, представленной в различных знаковых системах (текст, схема, таблица, диаграмма).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4. Учащиеся не владеют достаточным умением извлекать из неадаптированных оригинальных текстов (философских, научно-популярных, публицистических, художественных) знания по заданным темам.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6205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98884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как научить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эффективно работать с текстом на уроках истории и обществознания.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6523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71479" y="287070"/>
            <a:ext cx="3801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Прием «Закрой окно»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24744"/>
            <a:ext cx="8074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Приём учит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ориентироваться в содержании текста и понимать его смысл;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находить в тексте нужную информацию.</a:t>
            </a:r>
          </a:p>
        </p:txBody>
      </p:sp>
      <p:pic>
        <p:nvPicPr>
          <p:cNvPr id="1026" name="Picture 2" descr="C:\Users\1227455\Desktop\в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43571"/>
            <a:ext cx="3312368" cy="391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361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6632"/>
            <a:ext cx="84604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 2-ой половине IX века у восточных славян возникает государство, в котором образуются сначала 2 центра ( ______ ) и (_______). В (_____)году князь(__________) объединяет эти центры, появляется единое государство - (____________) Русь.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Основными занятиями князей были военные походы, сбор и сбыт дани. До княгини (__________) сбор дани назывался (__________),после убийства князя Игоря в (_____) году она изменила систему сбора дани. Были установлены новые нормы, их называли (________). Также она определила места для сбора дани – это (_________). Нередко в военных походах князья погибали. Так случилось с сыном Игоря и Ольги (____________), которого убили (________).</a:t>
            </a:r>
          </a:p>
        </p:txBody>
      </p:sp>
    </p:spTree>
    <p:extLst>
      <p:ext uri="{BB962C8B-B14F-4D97-AF65-F5344CB8AC3E}">
        <p14:creationId xmlns:p14="http://schemas.microsoft.com/office/powerpoint/2010/main" xmlns="" val="242064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02490" y="143054"/>
            <a:ext cx="3767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Прием «Переводчик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5134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 текст с полным определением исторических понятий. По развернутому пояснению нужно определить, о каком понятии идет речь и вписать его одним, двумя словами.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Прием помогает отработать исторические термины и понятия.</a:t>
            </a:r>
          </a:p>
        </p:txBody>
      </p:sp>
      <p:pic>
        <p:nvPicPr>
          <p:cNvPr id="2050" name="Picture 2" descr="C:\Users\1227455\Desktop\изображение_viber_2020-11-19_20-33-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2086" y="2996952"/>
            <a:ext cx="2782956" cy="371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862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04664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16 января 1547года в Успенском соборе московского Кремля венчался на царство Иван IV. Великий князь Иван Васильевич стал первым в истории Руси царем. К этому времени вокруг молодого царя сложился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круг государственных деятелей - совет приближенных царя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______________________________________. Опираясь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на__________________царь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провел реформы, которые должны были сформировать такое 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государство, в котором происходит политическое и экономическое объединение всех земель вокруг сильной центральной власти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119416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227455\Desktop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711860"/>
            <a:ext cx="55081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сформировать умения целенаправленно читать текст, сравнивать заключённую в тексте информацию.</a:t>
            </a:r>
          </a:p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Описание приема.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Каждый учащийся получает предложения, которые надо расположить в правильном порядке. Затем все участники занятия общаются, рассказывая содержание своего отрывка, и восстанавливают логическую последовательность всего текста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94293" y="188640"/>
            <a:ext cx="4555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Приём «Восстанови текст»</a:t>
            </a:r>
          </a:p>
        </p:txBody>
      </p:sp>
      <p:pic>
        <p:nvPicPr>
          <p:cNvPr id="3074" name="Picture 2" descr="C:\Users\1227455\Desktop\изображение_viber_2020-11-19_20-33-о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4824" y="2022031"/>
            <a:ext cx="4098032" cy="307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3237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474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1227455</dc:creator>
  <cp:lastModifiedBy>ПетроваЮВ</cp:lastModifiedBy>
  <cp:revision>9</cp:revision>
  <dcterms:created xsi:type="dcterms:W3CDTF">2020-11-18T11:19:35Z</dcterms:created>
  <dcterms:modified xsi:type="dcterms:W3CDTF">2020-11-22T10:48:43Z</dcterms:modified>
</cp:coreProperties>
</file>