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93" r:id="rId3"/>
    <p:sldId id="286" r:id="rId4"/>
    <p:sldId id="287" r:id="rId5"/>
    <p:sldId id="279" r:id="rId6"/>
    <p:sldId id="282" r:id="rId7"/>
    <p:sldId id="288" r:id="rId8"/>
    <p:sldId id="289" r:id="rId9"/>
    <p:sldId id="290" r:id="rId10"/>
    <p:sldId id="292" r:id="rId11"/>
    <p:sldId id="291" r:id="rId12"/>
    <p:sldId id="285" r:id="rId13"/>
  </p:sldIdLst>
  <p:sldSz cx="9144000" cy="6858000" type="screen4x3"/>
  <p:notesSz cx="6888163" cy="100203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0028D2"/>
    <a:srgbClr val="001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592628C-ECEC-41FC-B77C-2AC9ED7531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F61A3-9D79-40AE-B0F3-8E2567F5F130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2F7C5-6344-41DA-97F7-15E2EFC95257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59" y="214290"/>
            <a:ext cx="6500859" cy="4160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МКОУ Леушинская СОШ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785794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конкурс творческих проектов: «Моя альтернатива наркотикам»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214554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«Творческая разработка»</a:t>
            </a:r>
          </a:p>
          <a:p>
            <a:pPr algn="l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акции: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 «а» класс МКОУ Леушинской СОШ</a:t>
            </a:r>
          </a:p>
          <a:p>
            <a:pPr algn="l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Поливцева Ольга Юрьевна, 89003905791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af06806ddd1231b8086cf9d0c7570813_XL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643314"/>
            <a:ext cx="5143504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4286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акции и эффективность: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8434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акции приняли участие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мужчины,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женщин, 5 подростков.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 на акцию была положительная. Большинство прохожих с радостью меняли сигарету на конфету, но некоторые отказались.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обменянных сигарет составило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 штук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Хотим эту акцию сделать традиционной! Ежегодно проводить в школе и родном поселке!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1"/>
            <a:ext cx="513050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2487" y="2873567"/>
            <a:ext cx="5961513" cy="398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5" y="3643314"/>
            <a:ext cx="3214709" cy="32281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против курения!!!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42918"/>
            <a:ext cx="3929058" cy="25742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за ЗОЖ!!!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5"/>
            <a:ext cx="7786742" cy="53510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pPr algn="ctr">
              <a:lnSpc>
                <a:spcPct val="200000"/>
              </a:lnSpc>
            </a:pP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</a:t>
            </a:r>
          </a:p>
          <a:p>
            <a:pPr algn="ctr">
              <a:lnSpc>
                <a:spcPct val="200000"/>
              </a:lnSpc>
            </a:pP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ЗДОРОВЬЕ!!!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08" y="302359"/>
            <a:ext cx="7000892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 акции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альтернатива наркотикам – здоровый образ жизни!</a:t>
            </a:r>
          </a:p>
          <a:p>
            <a:pPr algn="l">
              <a:lnSpc>
                <a:spcPct val="150000"/>
              </a:lnSpc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Представляем вашему вниманию: социально- значимую акцию: </a:t>
            </a:r>
          </a:p>
          <a:p>
            <a:pPr algn="l">
              <a:lnSpc>
                <a:spcPct val="150000"/>
              </a:lnSpc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«Меняем сигареты на конфеты»</a:t>
            </a:r>
          </a:p>
          <a:p>
            <a:pPr algn="l">
              <a:lnSpc>
                <a:spcPct val="150000"/>
              </a:lnSpc>
            </a:pP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</a:t>
            </a:r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Кадетский 9 «А» класс</a:t>
            </a:r>
          </a:p>
          <a:p>
            <a:pPr algn="l">
              <a:lnSpc>
                <a:spcPct val="150000"/>
              </a:lnSpc>
            </a:pP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МКОУ Леушинская СОШ с 5-11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класс,</a:t>
            </a:r>
          </a:p>
          <a:p>
            <a:pPr algn="l">
              <a:lnSpc>
                <a:spcPct val="150000"/>
              </a:lnSpc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с.Леуши, п.Лиственничный (17-65 лет)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71934" y="285728"/>
            <a:ext cx="4857784" cy="6275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Курение – одна из проблем 21 века.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класс не остался в стороне. Мы проводим территориальную и школьную акцию “Меняем сигарету на конфету”. Любой прохожий и жителей нашего поселка мог обменять сигарету на конфету и отказаться от курения навсегда или хотя бы на один день.</a:t>
            </a:r>
          </a:p>
          <a:p>
            <a:pPr>
              <a:lnSpc>
                <a:spcPct val="150000"/>
              </a:lnSpc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акции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Привлечь внимание населения Леушинской территории к проблеме курения,  рассказать о вреде курения для здоровья, призвать  курящих людей бросить эту вредную привычку  через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тренинговый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прием - обмен сигареты на конфету.</a:t>
            </a:r>
          </a:p>
        </p:txBody>
      </p:sp>
      <p:pic>
        <p:nvPicPr>
          <p:cNvPr id="7" name="Рисунок 6" descr="IMG_4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04"/>
            <a:ext cx="4154897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33" y="214290"/>
            <a:ext cx="6929486" cy="2345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центре нашего поселка, и в школе во время перемен, проходила  данная акция.  Нами был организован пункт обмена, так же нашим классом были розданы памятки о вреде курения. Таким образом, наша школа включилась в международную акцию «День отказа от курения»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601" y="2802129"/>
            <a:ext cx="6068399" cy="405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476782"/>
            <a:ext cx="2928926" cy="438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285728"/>
            <a:ext cx="392909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Смело идёт революция года!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Смело идёт революция века!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Вперёд на борьбу с бедой человека!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rticle299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791398"/>
            <a:ext cx="4357686" cy="406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tpibmd-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714488"/>
            <a:ext cx="4436076" cy="316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142984"/>
            <a:ext cx="342902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Брось сигарету! Табачный дым 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Полон химических ядов!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357694"/>
            <a:ext cx="40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Брось сигарету – тебе говорим!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Себя отравлять не надо!</a:t>
            </a:r>
          </a:p>
        </p:txBody>
      </p:sp>
      <p:pic>
        <p:nvPicPr>
          <p:cNvPr id="9" name="Рисунок 8" descr="IMG_4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821513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4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000108"/>
            <a:ext cx="47149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лёгких человека, выкуривающего в день пачку сигарет, оседает за год 1 литр табачной смолы!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при умеренном курении продолжительность жизни сокращается на 15 лет.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500438"/>
            <a:ext cx="371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Шансы курильщика на получение рака лёгких в 10 раз больше, чем у некурящего человека!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h44QG76O1SggRmWAR7ceSjKYEhP0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2"/>
            <a:ext cx="530506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zabolevaniya-legkih-rak-legk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142984"/>
            <a:ext cx="393318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1142984"/>
            <a:ext cx="40005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Нет! Не позволим, не дадим!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Пороки злые победим!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молоды, сильны, красивы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праве сами выбирать…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здоровье долго жить счастливо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в болезнях умирать.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 кем ты – с нами или с ними?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Подумай, прежде чем решить!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Тебе с пороками такими 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свете долго не прожить!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4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269726" cy="638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5784" y="500042"/>
            <a:ext cx="964413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планета ещё жива!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о зимах мечтают весны.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сигареты и табак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Нас не подкупят, братья и сёстры!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Пусть мирно спится под небом звёздным.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Пока не поздно, пока не поздно!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4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500438"/>
            <a:ext cx="532019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176</TotalTime>
  <Words>380</Words>
  <Application>Microsoft Office PowerPoint</Application>
  <PresentationFormat>Экран (4:3)</PresentationFormat>
  <Paragraphs>56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Итоги акции и эффективность: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Музыка</dc:creator>
  <cp:lastModifiedBy>Музыка</cp:lastModifiedBy>
  <cp:revision>8</cp:revision>
  <dcterms:created xsi:type="dcterms:W3CDTF">2017-11-28T06:53:13Z</dcterms:created>
  <dcterms:modified xsi:type="dcterms:W3CDTF">2020-11-27T06:04:16Z</dcterms:modified>
</cp:coreProperties>
</file>