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8" r:id="rId11"/>
    <p:sldId id="267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576063"/>
          </a:xfrm>
        </p:spPr>
        <p:txBody>
          <a:bodyPr>
            <a:normAutofit fontScale="90000"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Муниципальное казённое дошкольное  образовательное учреждение детский сад «Ёлочка»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764704"/>
            <a:ext cx="6400800" cy="1800200"/>
          </a:xfrm>
        </p:spPr>
        <p:txBody>
          <a:bodyPr>
            <a:noAutofit/>
          </a:bodyPr>
          <a:lstStyle/>
          <a:p>
            <a:endParaRPr lang="ru-RU" sz="4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«Волшебный мир </a:t>
            </a:r>
            <a:r>
              <a:rPr lang="ru-RU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Эбру</a:t>
            </a:r>
            <a:r>
              <a:rPr lang="ru-RU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sz="4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55776" y="4468398"/>
            <a:ext cx="6480721" cy="341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20000"/>
              </a:spcBef>
            </a:pPr>
            <a:endParaRPr lang="ru-RU" sz="1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>
              <a:spcBef>
                <a:spcPct val="20000"/>
              </a:spcBef>
            </a:pP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>
              <a:spcBef>
                <a:spcPct val="20000"/>
              </a:spcBef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Воспитатель Плесовских </a:t>
            </a:r>
          </a:p>
          <a:p>
            <a:pPr lvl="0" algn="r">
              <a:spcBef>
                <a:spcPct val="20000"/>
              </a:spcBef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Наталья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Валерьевна</a:t>
            </a:r>
          </a:p>
          <a:p>
            <a:pPr lvl="0" algn="r">
              <a:spcBef>
                <a:spcPct val="20000"/>
              </a:spcBef>
            </a:pPr>
            <a:endParaRPr lang="ru-RU" sz="1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20000"/>
              </a:spcBef>
            </a:pPr>
            <a:endParaRPr lang="ru-RU" sz="1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20000"/>
              </a:spcBef>
            </a:pP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20000"/>
              </a:spcBef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с. </a:t>
            </a:r>
            <a:r>
              <a:rPr lang="ru-RU" sz="1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Болчары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2022 год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>
              <a:spcBef>
                <a:spcPct val="20000"/>
              </a:spcBef>
            </a:pPr>
            <a:endParaRPr lang="ru-RU" sz="1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>
              <a:spcBef>
                <a:spcPct val="20000"/>
              </a:spcBef>
            </a:pP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>
              <a:spcBef>
                <a:spcPct val="20000"/>
              </a:spcBef>
            </a:pPr>
            <a:endParaRPr lang="ru-RU" sz="1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>
              <a:spcBef>
                <a:spcPct val="20000"/>
              </a:spcBef>
            </a:pP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20000"/>
              </a:spcBef>
            </a:pPr>
            <a:endParaRPr lang="ru-RU" sz="1400" dirty="0"/>
          </a:p>
        </p:txBody>
      </p:sp>
      <p:sp>
        <p:nvSpPr>
          <p:cNvPr id="5" name="AutoShape 4" descr="https://www.kemdetki.ru/media/avatar/129a9f1e-bded-4ab2-8d6d-89b4dcb0d7f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 descr="C:\Users\Евгений\Downloads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171" y="2636912"/>
            <a:ext cx="3816424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48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484784"/>
            <a:ext cx="6400800" cy="1368152"/>
          </a:xfrm>
        </p:spPr>
        <p:txBody>
          <a:bodyPr>
            <a:noAutofit/>
          </a:bodyPr>
          <a:lstStyle/>
          <a:p>
            <a:endParaRPr lang="ru-RU" sz="4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4" descr="https://www.kemdetki.ru/media/avatar/129a9f1e-bded-4ab2-8d6d-89b4dcb0d7f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92320" y="3437926"/>
            <a:ext cx="2120900" cy="2849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50191"/>
            <a:ext cx="2322455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071" y="3068960"/>
            <a:ext cx="2127005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289" y="34167"/>
            <a:ext cx="3419872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02063"/>
            <a:ext cx="2341563" cy="2120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193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484784"/>
            <a:ext cx="6400800" cy="1368152"/>
          </a:xfrm>
        </p:spPr>
        <p:txBody>
          <a:bodyPr>
            <a:noAutofit/>
          </a:bodyPr>
          <a:lstStyle/>
          <a:p>
            <a:endParaRPr lang="ru-RU" sz="4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4" descr="https://www.kemdetki.ru/media/avatar/129a9f1e-bded-4ab2-8d6d-89b4dcb0d7f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068960"/>
            <a:ext cx="2432183" cy="3242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15772"/>
            <a:ext cx="2160240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77" r="7134" b="9014"/>
          <a:stretch/>
        </p:blipFill>
        <p:spPr>
          <a:xfrm>
            <a:off x="307975" y="3284346"/>
            <a:ext cx="2420645" cy="2075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04664"/>
            <a:ext cx="2055716" cy="235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485607"/>
            <a:ext cx="2614994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5" y="3284346"/>
            <a:ext cx="3487833" cy="2615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344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484784"/>
            <a:ext cx="6400800" cy="1368152"/>
          </a:xfrm>
        </p:spPr>
        <p:txBody>
          <a:bodyPr>
            <a:noAutofit/>
          </a:bodyPr>
          <a:lstStyle/>
          <a:p>
            <a:endParaRPr lang="ru-RU" sz="4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72201" y="4468398"/>
            <a:ext cx="26642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20000"/>
              </a:spcBef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dirty="0"/>
          </a:p>
        </p:txBody>
      </p:sp>
      <p:sp>
        <p:nvSpPr>
          <p:cNvPr id="5" name="AutoShape 4" descr="https://www.kemdetki.ru/media/avatar/129a9f1e-bded-4ab2-8d6d-89b4dcb0d7f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7" t="280" r="14814" b="16512"/>
          <a:stretch/>
        </p:blipFill>
        <p:spPr>
          <a:xfrm>
            <a:off x="755577" y="1268761"/>
            <a:ext cx="3491384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" t="8000" r="15744" b="9003"/>
          <a:stretch/>
        </p:blipFill>
        <p:spPr>
          <a:xfrm>
            <a:off x="4716016" y="2996952"/>
            <a:ext cx="4034585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168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576063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Комплектность  изделия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484784"/>
            <a:ext cx="6400800" cy="1368152"/>
          </a:xfrm>
        </p:spPr>
        <p:txBody>
          <a:bodyPr>
            <a:noAutofit/>
          </a:bodyPr>
          <a:lstStyle/>
          <a:p>
            <a:endParaRPr lang="ru-RU" sz="4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4" descr="https://www.kemdetki.ru/media/avatar/129a9f1e-bded-4ab2-8d6d-89b4dcb0d7f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" r="5607" b="15061"/>
          <a:stretch/>
        </p:blipFill>
        <p:spPr>
          <a:xfrm>
            <a:off x="2699790" y="3800547"/>
            <a:ext cx="3240360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" t="17571" r="1153" b="19750"/>
          <a:stretch/>
        </p:blipFill>
        <p:spPr>
          <a:xfrm>
            <a:off x="1179828" y="1176747"/>
            <a:ext cx="3039924" cy="1978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4" t="5767" r="4673" b="1255"/>
          <a:stretch/>
        </p:blipFill>
        <p:spPr>
          <a:xfrm rot="5400000">
            <a:off x="6036929" y="1460015"/>
            <a:ext cx="2359041" cy="1688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573016"/>
            <a:ext cx="1900509" cy="2679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" t="7306" r="4205" b="3341"/>
          <a:stretch/>
        </p:blipFill>
        <p:spPr>
          <a:xfrm>
            <a:off x="6142726" y="4293096"/>
            <a:ext cx="2971849" cy="2150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420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484784"/>
            <a:ext cx="6400800" cy="1368152"/>
          </a:xfrm>
        </p:spPr>
        <p:txBody>
          <a:bodyPr>
            <a:noAutofit/>
          </a:bodyPr>
          <a:lstStyle/>
          <a:p>
            <a:endParaRPr lang="ru-RU" sz="4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4" descr="https://www.kemdetki.ru/media/avatar/129a9f1e-bded-4ab2-8d6d-89b4dcb0d7f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32" y="836712"/>
            <a:ext cx="2789246" cy="2186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755" y="836712"/>
            <a:ext cx="2665516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861049"/>
            <a:ext cx="3687961" cy="20912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677066"/>
            <a:ext cx="3401808" cy="2275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382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484784"/>
            <a:ext cx="6400800" cy="1368152"/>
          </a:xfrm>
        </p:spPr>
        <p:txBody>
          <a:bodyPr>
            <a:noAutofit/>
          </a:bodyPr>
          <a:lstStyle/>
          <a:p>
            <a:endParaRPr lang="ru-RU" sz="4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4" descr="https://www.kemdetki.ru/media/avatar/129a9f1e-bded-4ab2-8d6d-89b4dcb0d7f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0" r="11402"/>
          <a:stretch/>
        </p:blipFill>
        <p:spPr>
          <a:xfrm>
            <a:off x="307975" y="692696"/>
            <a:ext cx="3834466" cy="2773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3" t="22679" r="23738"/>
          <a:stretch/>
        </p:blipFill>
        <p:spPr>
          <a:xfrm>
            <a:off x="1115616" y="3576362"/>
            <a:ext cx="2679464" cy="2876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584" y="3933054"/>
            <a:ext cx="3084113" cy="21630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4" y="692696"/>
            <a:ext cx="4077251" cy="2464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44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484784"/>
            <a:ext cx="6400800" cy="1368152"/>
          </a:xfrm>
        </p:spPr>
        <p:txBody>
          <a:bodyPr>
            <a:noAutofit/>
          </a:bodyPr>
          <a:lstStyle/>
          <a:p>
            <a:endParaRPr lang="ru-RU" sz="4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4" descr="https://www.kemdetki.ru/media/avatar/129a9f1e-bded-4ab2-8d6d-89b4dcb0d7f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7" t="5056" r="19720" b="-5056"/>
          <a:stretch/>
        </p:blipFill>
        <p:spPr>
          <a:xfrm>
            <a:off x="4788024" y="476672"/>
            <a:ext cx="3507973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8" t="9700" r="36355"/>
          <a:stretch/>
        </p:blipFill>
        <p:spPr>
          <a:xfrm>
            <a:off x="770069" y="3501008"/>
            <a:ext cx="2903192" cy="2638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6" r="12616" b="6984"/>
          <a:stretch/>
        </p:blipFill>
        <p:spPr>
          <a:xfrm>
            <a:off x="4897305" y="2996952"/>
            <a:ext cx="3093012" cy="3142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22114"/>
            <a:ext cx="3382963" cy="19573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818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484784"/>
            <a:ext cx="6400800" cy="1368152"/>
          </a:xfrm>
        </p:spPr>
        <p:txBody>
          <a:bodyPr>
            <a:noAutofit/>
          </a:bodyPr>
          <a:lstStyle/>
          <a:p>
            <a:endParaRPr lang="ru-RU" sz="4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4" descr="https://www.kemdetki.ru/media/avatar/129a9f1e-bded-4ab2-8d6d-89b4dcb0d7f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2" t="1728" r="27570"/>
          <a:stretch/>
        </p:blipFill>
        <p:spPr>
          <a:xfrm>
            <a:off x="1619672" y="764704"/>
            <a:ext cx="5616624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60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484784"/>
            <a:ext cx="6400800" cy="1368152"/>
          </a:xfrm>
        </p:spPr>
        <p:txBody>
          <a:bodyPr>
            <a:noAutofit/>
          </a:bodyPr>
          <a:lstStyle/>
          <a:p>
            <a:endParaRPr lang="ru-RU" sz="4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4" descr="https://www.kemdetki.ru/media/avatar/129a9f1e-bded-4ab2-8d6d-89b4dcb0d7f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7" t="11245" r="8412" b="6678"/>
          <a:stretch/>
        </p:blipFill>
        <p:spPr>
          <a:xfrm>
            <a:off x="4616658" y="623067"/>
            <a:ext cx="3873018" cy="2353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" r="37478"/>
          <a:stretch/>
        </p:blipFill>
        <p:spPr>
          <a:xfrm>
            <a:off x="949807" y="506290"/>
            <a:ext cx="3260221" cy="2586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174" y="3828710"/>
            <a:ext cx="4765676" cy="17281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9" r="17944" b="25429"/>
          <a:stretch/>
        </p:blipFill>
        <p:spPr>
          <a:xfrm>
            <a:off x="755575" y="3565087"/>
            <a:ext cx="3366897" cy="2255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12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484784"/>
            <a:ext cx="6400800" cy="1368152"/>
          </a:xfrm>
        </p:spPr>
        <p:txBody>
          <a:bodyPr>
            <a:noAutofit/>
          </a:bodyPr>
          <a:lstStyle/>
          <a:p>
            <a:endParaRPr lang="ru-RU" sz="4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4" descr="https://www.kemdetki.ru/media/avatar/129a9f1e-bded-4ab2-8d6d-89b4dcb0d7f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0" t="11713"/>
          <a:stretch/>
        </p:blipFill>
        <p:spPr>
          <a:xfrm>
            <a:off x="460375" y="3140968"/>
            <a:ext cx="2910120" cy="2337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60338"/>
            <a:ext cx="2880320" cy="2157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592288"/>
            <a:ext cx="2939819" cy="220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5" t="25046"/>
          <a:stretch/>
        </p:blipFill>
        <p:spPr>
          <a:xfrm>
            <a:off x="539552" y="160338"/>
            <a:ext cx="3255948" cy="2570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027533"/>
            <a:ext cx="3099895" cy="17028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538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30</Words>
  <Application>Microsoft Office PowerPoint</Application>
  <PresentationFormat>Экран (4:3)</PresentationFormat>
  <Paragraphs>34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Муниципальное казённое дошкольное  образовательное учреждение детский сад «Ёлочка»</vt:lpstr>
      <vt:lpstr>Презентация PowerPoint</vt:lpstr>
      <vt:lpstr>Комплектность  изделия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</dc:title>
  <dc:creator>Евгений</dc:creator>
  <cp:lastModifiedBy>Евгений</cp:lastModifiedBy>
  <cp:revision>22</cp:revision>
  <dcterms:created xsi:type="dcterms:W3CDTF">2022-10-19T15:14:52Z</dcterms:created>
  <dcterms:modified xsi:type="dcterms:W3CDTF">2022-10-20T05:09:23Z</dcterms:modified>
</cp:coreProperties>
</file>