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0" r:id="rId4"/>
    <p:sldId id="284" r:id="rId5"/>
    <p:sldId id="285" r:id="rId6"/>
    <p:sldId id="264" r:id="rId7"/>
    <p:sldId id="265" r:id="rId8"/>
    <p:sldId id="275" r:id="rId9"/>
    <p:sldId id="274" r:id="rId10"/>
    <p:sldId id="292" r:id="rId11"/>
    <p:sldId id="273" r:id="rId12"/>
    <p:sldId id="281" r:id="rId13"/>
    <p:sldId id="279" r:id="rId14"/>
    <p:sldId id="278" r:id="rId15"/>
    <p:sldId id="280" r:id="rId16"/>
    <p:sldId id="270" r:id="rId17"/>
    <p:sldId id="277" r:id="rId18"/>
    <p:sldId id="294" r:id="rId19"/>
    <p:sldId id="272" r:id="rId20"/>
    <p:sldId id="288" r:id="rId21"/>
    <p:sldId id="268" r:id="rId22"/>
    <p:sldId id="271" r:id="rId23"/>
    <p:sldId id="276" r:id="rId24"/>
    <p:sldId id="269" r:id="rId25"/>
    <p:sldId id="267" r:id="rId26"/>
    <p:sldId id="291" r:id="rId27"/>
    <p:sldId id="266" r:id="rId28"/>
    <p:sldId id="293" r:id="rId29"/>
    <p:sldId id="25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03D9-A0D2-4094-A1EE-FB6E8C45AC18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3EE9-95D9-497E-942C-287C01F46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23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catherineasquithgallery.com/uploads/posts/2021-02/1613582186_40-p-fon-dlya-doshkolnoi-prezentats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" y="0"/>
            <a:ext cx="9144023" cy="6858000"/>
          </a:xfrm>
          <a:prstGeom prst="rect">
            <a:avLst/>
          </a:prstGeom>
          <a:noFill/>
        </p:spPr>
      </p:pic>
      <p:pic>
        <p:nvPicPr>
          <p:cNvPr id="5" name="Picture 12" descr="https://liceum28.ru/wp-content/uploads/2020/05/tenor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CFDF9"/>
              </a:clrFrom>
              <a:clrTo>
                <a:srgbClr val="FCFD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61360">
            <a:off x="-14732" y="-5604"/>
            <a:ext cx="2500330" cy="2500330"/>
          </a:xfrm>
          <a:prstGeom prst="rect">
            <a:avLst/>
          </a:prstGeom>
          <a:noFill/>
        </p:spPr>
      </p:pic>
      <p:pic>
        <p:nvPicPr>
          <p:cNvPr id="6" name="Picture 8" descr="https://i.pinimg.com/originals/73/25/b5/7325b5da1c12314824328579aeed59f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9531">
            <a:off x="298683" y="2391182"/>
            <a:ext cx="1368152" cy="1416244"/>
          </a:xfrm>
          <a:prstGeom prst="rect">
            <a:avLst/>
          </a:prstGeom>
          <a:noFill/>
        </p:spPr>
      </p:pic>
      <p:pic>
        <p:nvPicPr>
          <p:cNvPr id="7" name="Picture 8" descr="https://i.pinimg.com/originals/73/25/b5/7325b5da1c12314824328579aeed59f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80312" y="764704"/>
            <a:ext cx="1403413" cy="1357322"/>
          </a:xfrm>
          <a:prstGeom prst="rect">
            <a:avLst/>
          </a:prstGeom>
          <a:noFill/>
        </p:spPr>
      </p:pic>
      <p:pic>
        <p:nvPicPr>
          <p:cNvPr id="8" name="Picture 6" descr="https://png-library.net/images/8izKEBzB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73016"/>
            <a:ext cx="5893636" cy="35010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1556792"/>
            <a:ext cx="8064896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педагогическая находка: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психологические тренинги в детском саду»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8864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  <a:latin typeface="Georgia" pitchFamily="18" charset="0"/>
                <a:cs typeface="Aparajita" pitchFamily="34" charset="0"/>
              </a:rPr>
              <a:t>Муниципальное казенное дошкольное образовательное учреждение детский сад «Рябинка»  </a:t>
            </a:r>
          </a:p>
          <a:p>
            <a:pPr algn="ctr"/>
            <a:r>
              <a:rPr lang="ru-RU" b="1" i="1" dirty="0" smtClean="0">
                <a:solidFill>
                  <a:srgbClr val="0000CC"/>
                </a:solidFill>
                <a:latin typeface="Georgia" pitchFamily="18" charset="0"/>
                <a:cs typeface="Aparajita" pitchFamily="34" charset="0"/>
              </a:rPr>
              <a:t>г.п. </a:t>
            </a:r>
            <a:r>
              <a:rPr lang="ru-RU" b="1" i="1" dirty="0" err="1" smtClean="0">
                <a:solidFill>
                  <a:srgbClr val="0000CC"/>
                </a:solidFill>
                <a:latin typeface="Georgia" pitchFamily="18" charset="0"/>
                <a:cs typeface="Aparajita" pitchFamily="34" charset="0"/>
              </a:rPr>
              <a:t>Куминский</a:t>
            </a:r>
            <a:endParaRPr lang="ru-RU" b="1" i="1" dirty="0" smtClean="0">
              <a:solidFill>
                <a:srgbClr val="0000CC"/>
              </a:solidFill>
              <a:latin typeface="Georgia" pitchFamily="18" charset="0"/>
              <a:cs typeface="Aparajita" pitchFamily="34" charset="0"/>
            </a:endParaRPr>
          </a:p>
          <a:p>
            <a:pPr algn="ctr"/>
            <a:endParaRPr lang="ru-RU" b="1" i="1" dirty="0" smtClean="0">
              <a:solidFill>
                <a:srgbClr val="0000CC"/>
              </a:solidFill>
              <a:latin typeface="Georgia" pitchFamily="18" charset="0"/>
              <a:cs typeface="Aparajit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3861048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Автор: </a:t>
            </a:r>
            <a:r>
              <a:rPr lang="ru-RU" b="1" i="1" dirty="0" err="1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Майшева</a:t>
            </a:r>
            <a:r>
              <a:rPr lang="ru-RU" b="1" i="1" dirty="0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  Любовь </a:t>
            </a:r>
            <a:r>
              <a:rPr lang="ru-RU" b="1" i="1" dirty="0" err="1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Деонисовна</a:t>
            </a:r>
            <a:r>
              <a:rPr lang="ru-RU" b="1" i="1" dirty="0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, педагог-психолог</a:t>
            </a:r>
          </a:p>
          <a:p>
            <a:r>
              <a:rPr lang="ru-RU" b="1" i="1" dirty="0" smtClean="0">
                <a:solidFill>
                  <a:srgbClr val="0033CC"/>
                </a:solidFill>
                <a:latin typeface="Georgia" pitchFamily="18" charset="0"/>
                <a:cs typeface="Aparajita" pitchFamily="34" charset="0"/>
              </a:rPr>
              <a:t>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12"/>
          <a:stretch>
            <a:fillRect/>
          </a:stretch>
        </p:blipFill>
        <p:spPr>
          <a:xfrm>
            <a:off x="395536" y="548680"/>
            <a:ext cx="3544982" cy="311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0" y="836713"/>
            <a:ext cx="4392488" cy="576064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Зеркало эмоций 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Настроение «Мальчика и девочки»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«Герои сказок»; «Ромашка настроения»; «Человечки»; «Накорми животное»; «Улыбнись»; Кубик настроения (животные)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8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Демонстрационный материал «Наши чувства и эмоции»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 материалы (картотеки пальчиковой гимнастики, </a:t>
            </a:r>
            <a:r>
              <a:rPr lang="ru-RU" sz="8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психогимнастики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релаксации, и др.).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 игрушек и настольных игр.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Кинетический песок</a:t>
            </a:r>
          </a:p>
          <a:p>
            <a:pPr lvl="0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 материалов для детского творчества (строительный материал, пластилин, краски, цветные карандаши, бумага,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клей)</a:t>
            </a:r>
            <a:endParaRPr lang="ru-RU" sz="8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9" name="Рисунок 8" descr="C:\Users\user\Desktop\Фото тренинг3\detsad-5853-1483598684.jpg"/>
          <p:cNvPicPr/>
          <p:nvPr/>
        </p:nvPicPr>
        <p:blipFill>
          <a:blip r:embed="rId4" cstate="print"/>
          <a:srcRect l="10381" t="3752" r="4834" b="4411"/>
          <a:stretch>
            <a:fillRect/>
          </a:stretch>
        </p:blipFill>
        <p:spPr bwMode="auto">
          <a:xfrm>
            <a:off x="683568" y="4293096"/>
            <a:ext cx="334786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Приветствие «Поздороваемся»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4437112"/>
            <a:ext cx="3888432" cy="24208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Здравствуй, солнце золотое!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Здравствуй, небо голубое!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Здравствуй, вольный ветерок!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Здравствуй, матушка – земля!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Здравствуй, ты, и здравствуй, Я!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Тренинг презентация фото\ФОТО к докладу презентацию\20221010_1156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2993457" cy="299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тренинг3\20221019_120608.jpg"/>
          <p:cNvPicPr/>
          <p:nvPr/>
        </p:nvPicPr>
        <p:blipFill>
          <a:blip r:embed="rId4" cstate="print"/>
          <a:srcRect l="9715" t="12584" r="2697"/>
          <a:stretch>
            <a:fillRect/>
          </a:stretch>
        </p:blipFill>
        <p:spPr bwMode="auto">
          <a:xfrm>
            <a:off x="611560" y="1196752"/>
            <a:ext cx="3074008" cy="306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Релаксационные упражнения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Фото на диск выпускника\прогулка\20200930_110834.jpg"/>
          <p:cNvPicPr>
            <a:picLocks noChangeAspect="1" noChangeArrowheads="1"/>
          </p:cNvPicPr>
          <p:nvPr/>
        </p:nvPicPr>
        <p:blipFill>
          <a:blip r:embed="rId3" cstate="print"/>
          <a:srcRect l="9232"/>
          <a:stretch>
            <a:fillRect/>
          </a:stretch>
        </p:blipFill>
        <p:spPr bwMode="auto">
          <a:xfrm>
            <a:off x="4644008" y="4077072"/>
            <a:ext cx="3539885" cy="2924944"/>
          </a:xfrm>
          <a:prstGeom prst="rect">
            <a:avLst/>
          </a:prstGeom>
          <a:noFill/>
        </p:spPr>
      </p:pic>
      <p:pic>
        <p:nvPicPr>
          <p:cNvPr id="8" name="Рисунок 7" descr="F:\Тренинг презентация фото\ФОТО к докладу презентацию\20221004_1422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327939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D:\Users\1213\Desktop\Тренинг презентация фото\Фото тренинг\20221012_121513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80728"/>
            <a:ext cx="33843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Users\1213\Desktop\Тренинг презентация фото\Фото тренинг\20221010_171651.jpg"/>
          <p:cNvPicPr/>
          <p:nvPr/>
        </p:nvPicPr>
        <p:blipFill>
          <a:blip r:embed="rId6" cstate="print"/>
          <a:srcRect l="19179" t="15038" r="2352"/>
          <a:stretch>
            <a:fillRect/>
          </a:stretch>
        </p:blipFill>
        <p:spPr bwMode="auto">
          <a:xfrm>
            <a:off x="755576" y="980728"/>
            <a:ext cx="2952328" cy="30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 «На лесной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лужайке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«Паук»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F:\Тренинг презентация фото\ФОТО к докладу презентацию\20221007_10575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2880320" cy="322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Тренинг презентация фото\ФОТО к докладу презентацию\20221007_105710.jpg"/>
          <p:cNvPicPr/>
          <p:nvPr/>
        </p:nvPicPr>
        <p:blipFill>
          <a:blip r:embed="rId4" cstate="print"/>
          <a:srcRect t="14537"/>
          <a:stretch>
            <a:fillRect/>
          </a:stretch>
        </p:blipFill>
        <p:spPr bwMode="auto">
          <a:xfrm>
            <a:off x="5364088" y="1628800"/>
            <a:ext cx="3168352" cy="26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Тренинг презентация фото\ФОТО к докладу презентацию\20221007_105715.jpg"/>
          <p:cNvPicPr/>
          <p:nvPr/>
        </p:nvPicPr>
        <p:blipFill>
          <a:blip r:embed="rId5" cstate="print"/>
          <a:srcRect t="12066"/>
          <a:stretch>
            <a:fillRect/>
          </a:stretch>
        </p:blipFill>
        <p:spPr bwMode="auto">
          <a:xfrm>
            <a:off x="2915816" y="3789040"/>
            <a:ext cx="3200056" cy="284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074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«Сороконожка»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нятие 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телесных зажимов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484785"/>
            <a:ext cx="4557192" cy="25922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8" name="Рисунок 7" descr="F:\Тренинг презентация фото\ФОТО к докладу презентацию\20221005_081814.jpg"/>
          <p:cNvPicPr/>
          <p:nvPr/>
        </p:nvPicPr>
        <p:blipFill>
          <a:blip r:embed="rId3" cstate="print"/>
          <a:srcRect t="12579" b="11950"/>
          <a:stretch>
            <a:fillRect/>
          </a:stretch>
        </p:blipFill>
        <p:spPr bwMode="auto">
          <a:xfrm>
            <a:off x="4932040" y="1700808"/>
            <a:ext cx="3068754" cy="2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Тренинг презентация фото\ФОТО к докладу презентацию\20221005_081927.jpg"/>
          <p:cNvPicPr/>
          <p:nvPr/>
        </p:nvPicPr>
        <p:blipFill>
          <a:blip r:embed="rId4" cstate="print"/>
          <a:srcRect t="8359" r="12232" b="6758"/>
          <a:stretch>
            <a:fillRect/>
          </a:stretch>
        </p:blipFill>
        <p:spPr bwMode="auto">
          <a:xfrm>
            <a:off x="611560" y="4077072"/>
            <a:ext cx="30243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Users\1213\Desktop\Тренинг презентация фото\Фото тренинг\20221012_114315.jpg"/>
          <p:cNvPicPr/>
          <p:nvPr/>
        </p:nvPicPr>
        <p:blipFill>
          <a:blip r:embed="rId5" cstate="print"/>
          <a:srcRect b="24324"/>
          <a:stretch>
            <a:fillRect/>
          </a:stretch>
        </p:blipFill>
        <p:spPr bwMode="auto">
          <a:xfrm>
            <a:off x="5076056" y="4269894"/>
            <a:ext cx="3312368" cy="258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 тренинг3\20221019_120050.jpg"/>
          <p:cNvPicPr/>
          <p:nvPr/>
        </p:nvPicPr>
        <p:blipFill>
          <a:blip r:embed="rId6" cstate="print"/>
          <a:srcRect t="12066" b="10791"/>
          <a:stretch>
            <a:fillRect/>
          </a:stretch>
        </p:blipFill>
        <p:spPr bwMode="auto">
          <a:xfrm>
            <a:off x="467544" y="1412776"/>
            <a:ext cx="3368206" cy="259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«Пчелка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Жужа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«Змея, кусающая свой хвост»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Игры помогают детям избавиться от имеющихся страхов, снять напряженность и невротические состояния</a:t>
            </a:r>
            <a:r>
              <a:rPr lang="ru-RU" sz="3600" dirty="0" smtClean="0"/>
              <a:t>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139952" y="2996952"/>
            <a:ext cx="4557192" cy="5760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Тренинг презентация фото\ФОТО к докладу презентацию\20221003_100655.jpg"/>
          <p:cNvPicPr/>
          <p:nvPr/>
        </p:nvPicPr>
        <p:blipFill>
          <a:blip r:embed="rId3" cstate="print"/>
          <a:srcRect t="10825"/>
          <a:stretch>
            <a:fillRect/>
          </a:stretch>
        </p:blipFill>
        <p:spPr bwMode="auto">
          <a:xfrm>
            <a:off x="323528" y="2636912"/>
            <a:ext cx="3744416" cy="3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Тренинг презентация фото\ФОТО к докладу презентацию\20221005_082122.jpg"/>
          <p:cNvPicPr/>
          <p:nvPr/>
        </p:nvPicPr>
        <p:blipFill>
          <a:blip r:embed="rId4" cstate="print"/>
          <a:srcRect t="20659"/>
          <a:stretch>
            <a:fillRect/>
          </a:stretch>
        </p:blipFill>
        <p:spPr bwMode="auto">
          <a:xfrm>
            <a:off x="4283968" y="2564904"/>
            <a:ext cx="4377791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 «На бабушкином дворе»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3732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«Два петуха»,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на снятие агрессивности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у детей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«Два барана»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«Рано –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два барана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Повстречались на мосту..»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Тренинг презентация фото\ФОТО к докладу презентацию\20221005_082321.jpg"/>
          <p:cNvPicPr/>
          <p:nvPr/>
        </p:nvPicPr>
        <p:blipFill>
          <a:blip r:embed="rId3" cstate="print"/>
          <a:srcRect t="11480" r="6042"/>
          <a:stretch>
            <a:fillRect/>
          </a:stretch>
        </p:blipFill>
        <p:spPr bwMode="auto">
          <a:xfrm>
            <a:off x="467544" y="1412776"/>
            <a:ext cx="367240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Тренинг презентация фото\ФОТО к докладу презентацию\20221007_110041.jpg"/>
          <p:cNvPicPr/>
          <p:nvPr/>
        </p:nvPicPr>
        <p:blipFill>
          <a:blip r:embed="rId4" cstate="print"/>
          <a:srcRect t="19916" b="12159"/>
          <a:stretch>
            <a:fillRect/>
          </a:stretch>
        </p:blipFill>
        <p:spPr bwMode="auto">
          <a:xfrm>
            <a:off x="4572000" y="3573016"/>
            <a:ext cx="446449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Рефлексивный круг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Users\1213\Desktop\Тренинг презентация фото\Фото тренинг\20221010_1719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33123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Тренинг презентация фото\ФОТО к докладу презентацию\20221010_115713.jpg"/>
          <p:cNvPicPr/>
          <p:nvPr/>
        </p:nvPicPr>
        <p:blipFill>
          <a:blip r:embed="rId4" cstate="print"/>
          <a:srcRect t="10933"/>
          <a:stretch>
            <a:fillRect/>
          </a:stretch>
        </p:blipFill>
        <p:spPr bwMode="auto">
          <a:xfrm>
            <a:off x="4499992" y="3717032"/>
            <a:ext cx="3816424" cy="335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Тренинг презентация фото\ФОТО к докладу презентацию\20221007_105000.jpg"/>
          <p:cNvPicPr/>
          <p:nvPr/>
        </p:nvPicPr>
        <p:blipFill>
          <a:blip r:embed="rId5" cstate="print"/>
          <a:srcRect t="18917" b="11092"/>
          <a:stretch>
            <a:fillRect/>
          </a:stretch>
        </p:blipFill>
        <p:spPr bwMode="auto">
          <a:xfrm>
            <a:off x="4716016" y="1340768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D:\Тренинг презентация фото\Фото 3\20221012_165904.jpg"/>
          <p:cNvPicPr>
            <a:picLocks noGrp="1"/>
          </p:cNvPicPr>
          <p:nvPr>
            <p:ph idx="1"/>
          </p:nvPr>
        </p:nvPicPr>
        <p:blipFill>
          <a:blip r:embed="rId6" cstate="print"/>
          <a:srcRect l="30783"/>
          <a:stretch>
            <a:fillRect/>
          </a:stretch>
        </p:blipFill>
        <p:spPr bwMode="auto">
          <a:xfrm rot="5400000">
            <a:off x="1172036" y="780292"/>
            <a:ext cx="26234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Анималотерапия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491880" y="836713"/>
            <a:ext cx="5544616" cy="33843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и у всякого метода, у </a:t>
            </a:r>
            <a:r>
              <a:rPr lang="ru-RU" sz="3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анималотерапии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есть широкий инструментарий. Это символы животных: образы,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рисунки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игрушки, сказочные герои, общение с которыми безопасно</a:t>
            </a:r>
            <a:endParaRPr lang="ru-RU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Тренинг презентация фото\Фото 3\20221013_092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5536" y="836712"/>
            <a:ext cx="2942154" cy="294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8" descr="D:\Тренинг презентация фото\ФОТО к докладу презентацию\20221007_092550.jpg"/>
          <p:cNvPicPr>
            <a:picLocks/>
          </p:cNvPicPr>
          <p:nvPr/>
        </p:nvPicPr>
        <p:blipFill>
          <a:blip r:embed="rId4" cstate="print"/>
          <a:srcRect l="6917" r="20120"/>
          <a:stretch>
            <a:fillRect/>
          </a:stretch>
        </p:blipFill>
        <p:spPr bwMode="auto">
          <a:xfrm>
            <a:off x="467544" y="3427436"/>
            <a:ext cx="2736304" cy="343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Тренинг презентация фото\Фото 3\20221013_0922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494424" y="3756088"/>
            <a:ext cx="3035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Анималотерапия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23928" y="836713"/>
            <a:ext cx="5040560" cy="338437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с использованием элементов, отражающих повадки, позы представителей животного мира полезны. Дети становятся спокойнее, уравновешеннее, у них появляется уверенность в своих силах, развивается усидчивость и воля, снимают мышечные зажимы  Упражнение «Поза Цапли», «Поза верблюда»,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«Поза змеи»</a:t>
            </a:r>
            <a:endParaRPr lang="ru-RU" sz="3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Тренинг презентация фото\Фото през\20221017_104924.jpg"/>
          <p:cNvPicPr/>
          <p:nvPr/>
        </p:nvPicPr>
        <p:blipFill>
          <a:blip r:embed="rId3" cstate="print"/>
          <a:srcRect l="12171" t="28244" r="3026" b="31839"/>
          <a:stretch>
            <a:fillRect/>
          </a:stretch>
        </p:blipFill>
        <p:spPr bwMode="auto">
          <a:xfrm>
            <a:off x="323528" y="4437112"/>
            <a:ext cx="4402632" cy="23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Тренинг презентация фото\Фото през\20221017_104744.jpg"/>
          <p:cNvPicPr/>
          <p:nvPr/>
        </p:nvPicPr>
        <p:blipFill>
          <a:blip r:embed="rId4" cstate="print"/>
          <a:srcRect l="16424" t="27045" b="17448"/>
          <a:stretch>
            <a:fillRect/>
          </a:stretch>
        </p:blipFill>
        <p:spPr bwMode="auto">
          <a:xfrm>
            <a:off x="5004048" y="4077072"/>
            <a:ext cx="3960440" cy="268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Тренинг презентация фото\Фото през\20221017_104512.jpg"/>
          <p:cNvPicPr/>
          <p:nvPr/>
        </p:nvPicPr>
        <p:blipFill>
          <a:blip r:embed="rId5" cstate="print"/>
          <a:srcRect l="11113" t="2793" r="5404"/>
          <a:stretch>
            <a:fillRect/>
          </a:stretch>
        </p:blipFill>
        <p:spPr bwMode="auto">
          <a:xfrm>
            <a:off x="467544" y="908720"/>
            <a:ext cx="31683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развитие эмоционально – волевой сферы у детей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4452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 экологические установки у детей (например, нет «вредных» и «полезных» насекомых), преодоление прагматического отношения к природным объектам; 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детей приемам </a:t>
            </a:r>
            <a:r>
              <a:rPr lang="ru-RU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саморасслабления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снятия </a:t>
            </a:r>
            <a:r>
              <a:rPr lang="ru-RU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психомышечного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напряжения;</a:t>
            </a:r>
            <a:endParaRPr lang="ru-RU" sz="3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 детей взаимодействию со сверстниками, способствовать сплочению  детского коллектива;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у детей умения и навыки практического владения выразительными движениями;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 детей коммуникативные навыки, чувства </a:t>
            </a:r>
            <a:r>
              <a:rPr lang="ru-RU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сопереживания;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мировоззрение, расширение субъективного экологического пространства, коррекция способов взаимодействия с природой;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развивать чувства эмоциональной отзывчивости к природе; </a:t>
            </a:r>
          </a:p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эмоциональную отзывчивость детей к природе.</a:t>
            </a:r>
          </a:p>
          <a:p>
            <a:endParaRPr lang="ru-RU" sz="2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Упражнение «Злые, добрые кошки»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Users\1213\Desktop\Тренинг презентация фото\Фото тренинг\20221010_172103.jpg"/>
          <p:cNvPicPr/>
          <p:nvPr/>
        </p:nvPicPr>
        <p:blipFill>
          <a:blip r:embed="rId3" cstate="print"/>
          <a:srcRect l="17700" t="32373" r="10425" b="11877"/>
          <a:stretch>
            <a:fillRect/>
          </a:stretch>
        </p:blipFill>
        <p:spPr bwMode="auto">
          <a:xfrm>
            <a:off x="683568" y="1772816"/>
            <a:ext cx="34203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Users\1213\Desktop\Тренинг презентация фото\Фото тренинг\20221010_172129.jpg"/>
          <p:cNvPicPr/>
          <p:nvPr/>
        </p:nvPicPr>
        <p:blipFill>
          <a:blip r:embed="rId4" cstate="print"/>
          <a:srcRect l="17653" t="33088"/>
          <a:stretch>
            <a:fillRect/>
          </a:stretch>
        </p:blipFill>
        <p:spPr bwMode="auto">
          <a:xfrm>
            <a:off x="5004048" y="1628800"/>
            <a:ext cx="3240360" cy="29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Тренинг презентация фото\Фото през\20221017_104551.jpg"/>
          <p:cNvPicPr/>
          <p:nvPr/>
        </p:nvPicPr>
        <p:blipFill>
          <a:blip r:embed="rId5" cstate="print"/>
          <a:srcRect t="27481" r="4074" b="17012"/>
          <a:stretch>
            <a:fillRect/>
          </a:stretch>
        </p:blipFill>
        <p:spPr bwMode="auto">
          <a:xfrm>
            <a:off x="2555776" y="5074565"/>
            <a:ext cx="3081959" cy="178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Игротерапия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124744"/>
            <a:ext cx="5122912" cy="223224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игры формируется активное взаимодействие ребенка с окружающим миром, развиваются его интеллектуальные, эмоционально-волевые, нравственные качества, формируется его личность в целом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F:\Тренинг презентация фото\ФОТО к докладу презентацию\20221003_1028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06077"/>
            <a:ext cx="3551923" cy="35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Тренинг презентация фото\ФОТО к докладу презентацию\20221003_102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2926281" cy="292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D:\Тренинг презентация фото\Фото 3\20221013_092548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47105" y="3265463"/>
            <a:ext cx="3212976" cy="35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avatars.mds.yandex.net/i?id=7f132dff90f8be5e9b70a2f13d5e1d1e-5480371-images-thumbs&amp;ref=rim&amp;n=33&amp;w=333&amp;h=188"/>
          <p:cNvPicPr>
            <a:picLocks noChangeAspect="1" noChangeArrowheads="1"/>
          </p:cNvPicPr>
          <p:nvPr/>
        </p:nvPicPr>
        <p:blipFill>
          <a:blip r:embed="rId3" cstate="print"/>
          <a:srcRect l="17017" r="11220" b="2474"/>
          <a:stretch>
            <a:fillRect/>
          </a:stretch>
        </p:blipFill>
        <p:spPr bwMode="auto">
          <a:xfrm>
            <a:off x="3203848" y="4581128"/>
            <a:ext cx="2736304" cy="2088232"/>
          </a:xfrm>
          <a:prstGeom prst="rect">
            <a:avLst/>
          </a:prstGeom>
          <a:noFill/>
        </p:spPr>
      </p:pic>
      <p:pic>
        <p:nvPicPr>
          <p:cNvPr id="8" name="Picture 2" descr="Screenshot_20210809_1604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" t="15698" r="6591" b="3281"/>
          <a:stretch/>
        </p:blipFill>
        <p:spPr bwMode="auto">
          <a:xfrm>
            <a:off x="5796136" y="4121696"/>
            <a:ext cx="288032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Тренинг презентация фото\Фото през\20221017_105932.jpg"/>
          <p:cNvPicPr/>
          <p:nvPr/>
        </p:nvPicPr>
        <p:blipFill>
          <a:blip r:embed="rId5" cstate="print"/>
          <a:srcRect l="17090" t="3800" r="5786" b="9170"/>
          <a:stretch>
            <a:fillRect/>
          </a:stretch>
        </p:blipFill>
        <p:spPr bwMode="auto">
          <a:xfrm rot="5400000">
            <a:off x="871129" y="937183"/>
            <a:ext cx="2996366" cy="33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Тренинг презентация фото\ФОТО к докладу презентацию\20221007_091315.jpg"/>
          <p:cNvPicPr/>
          <p:nvPr/>
        </p:nvPicPr>
        <p:blipFill>
          <a:blip r:embed="rId6" cstate="print"/>
          <a:srcRect l="5289" t="9756" r="8785" b="9146"/>
          <a:stretch>
            <a:fillRect/>
          </a:stretch>
        </p:blipFill>
        <p:spPr bwMode="auto">
          <a:xfrm>
            <a:off x="467544" y="4289803"/>
            <a:ext cx="2724150" cy="256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211960" y="1052736"/>
            <a:ext cx="4464496" cy="3096344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отличие от взрослого, ребенок не всегда может словами выразить свое внутреннее беспокойство. В связи с этим могут возникать различные трудности в жизни малыша. Песочная игра  дает ребенку возможность не только перенести свои переживания в ящик с песком и взглянуть на них со стороны, но и научиться успешно с ними взаимодействовать.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IMG_20210318_085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863"/>
          <a:stretch>
            <a:fillRect/>
          </a:stretch>
        </p:blipFill>
        <p:spPr bwMode="auto">
          <a:xfrm rot="21148150">
            <a:off x="187970" y="871104"/>
            <a:ext cx="2924009" cy="306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95936" y="908720"/>
            <a:ext cx="4752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Световой стол для рисования на сухом песке.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 Песочница на участке д.с.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Чистый, просеянный песок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Кинетический песок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 «Коллекция» миниатюрных фигурок.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6.Коллекция ракушек и камней</a:t>
            </a:r>
          </a:p>
          <a:p>
            <a:pPr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D:\Тренинг презентация фото\Фото 3\20221012_15552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8818" y="3819774"/>
            <a:ext cx="286977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Тренинг презентация фото\ФОТО к докладу презентацию\20221005_112531.jpg"/>
          <p:cNvPicPr/>
          <p:nvPr/>
        </p:nvPicPr>
        <p:blipFill>
          <a:blip r:embed="rId5" cstate="print"/>
          <a:srcRect t="35082" r="15228"/>
          <a:stretch>
            <a:fillRect/>
          </a:stretch>
        </p:blipFill>
        <p:spPr bwMode="auto">
          <a:xfrm>
            <a:off x="4644008" y="4149080"/>
            <a:ext cx="3215038" cy="246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93"/>
          <a:stretch/>
        </p:blipFill>
        <p:spPr>
          <a:xfrm>
            <a:off x="0" y="2348880"/>
            <a:ext cx="357229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Users\1213\Desktop\фото огород3\IMG_20190424_074501.jpg"/>
          <p:cNvPicPr/>
          <p:nvPr/>
        </p:nvPicPr>
        <p:blipFill>
          <a:blip r:embed="rId4" cstate="print"/>
          <a:srcRect r="20373"/>
          <a:stretch>
            <a:fillRect/>
          </a:stretch>
        </p:blipFill>
        <p:spPr bwMode="auto">
          <a:xfrm>
            <a:off x="5220072" y="2348880"/>
            <a:ext cx="36004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Фото на диск выпускника\20211029_110332.jpg"/>
          <p:cNvPicPr>
            <a:picLocks noChangeAspect="1" noChangeArrowheads="1"/>
          </p:cNvPicPr>
          <p:nvPr/>
        </p:nvPicPr>
        <p:blipFill>
          <a:blip r:embed="rId5" cstate="print"/>
          <a:srcRect l="3419" r="4262" b="12810"/>
          <a:stretch>
            <a:fillRect/>
          </a:stretch>
        </p:blipFill>
        <p:spPr bwMode="auto">
          <a:xfrm>
            <a:off x="2411760" y="4221088"/>
            <a:ext cx="3888432" cy="275430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105273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метод, использующий сказочную форму для интеграции личности, для расширения сознания и совершенствования взаимодействия с окружающей средой  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Изотерапия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Тренинг презентация фото\ФОТО к докладу презентацию\20221007_090739.jpg"/>
          <p:cNvPicPr>
            <a:picLocks noGrp="1"/>
          </p:cNvPicPr>
          <p:nvPr>
            <p:ph idx="1"/>
          </p:nvPr>
        </p:nvPicPr>
        <p:blipFill>
          <a:blip r:embed="rId3" cstate="print"/>
          <a:srcRect l="14659" t="24440" r="6716"/>
          <a:stretch>
            <a:fillRect/>
          </a:stretch>
        </p:blipFill>
        <p:spPr bwMode="auto">
          <a:xfrm>
            <a:off x="4644008" y="3789040"/>
            <a:ext cx="396044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36" y="4077072"/>
            <a:ext cx="3049375" cy="3049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48680"/>
            <a:ext cx="2742738" cy="26512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1340769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052736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528" y="478254"/>
            <a:ext cx="381642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ехники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изотерапии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мыльными пузырями;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мятой бумагой;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кляксография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трубочкой 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монотипия пейзажная 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печать по трафарету 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пальцевая живопись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на стекле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сухими листьями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пластилинография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user\Desktop\ру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30137">
            <a:off x="3489858" y="1741012"/>
            <a:ext cx="2904926" cy="185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с природным материалом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:\Тренинг презентация фото\Фото 3\20221012_155823.jpg"/>
          <p:cNvPicPr/>
          <p:nvPr/>
        </p:nvPicPr>
        <p:blipFill>
          <a:blip r:embed="rId3" cstate="print"/>
          <a:srcRect l="11991" t="9300" r="2939" b="1094"/>
          <a:stretch>
            <a:fillRect/>
          </a:stretch>
        </p:blipFill>
        <p:spPr bwMode="auto">
          <a:xfrm>
            <a:off x="5436096" y="4149080"/>
            <a:ext cx="2880320" cy="304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Тренинг презентация фото\Фото 3\20221012_1604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45831" y="4030833"/>
            <a:ext cx="307587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D:\Тренинг презентация фото\Фото 3\20221012_161043.jpg"/>
          <p:cNvPicPr>
            <a:picLocks noGrp="1"/>
          </p:cNvPicPr>
          <p:nvPr>
            <p:ph idx="1"/>
          </p:nvPr>
        </p:nvPicPr>
        <p:blipFill>
          <a:blip r:embed="rId5" cstate="print"/>
          <a:srcRect l="6625" t="16083" b="5470"/>
          <a:stretch>
            <a:fillRect/>
          </a:stretch>
        </p:blipFill>
        <p:spPr bwMode="auto">
          <a:xfrm>
            <a:off x="5004048" y="1124744"/>
            <a:ext cx="3557710" cy="2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8" descr="D:\Users\1213\Desktop\Тренинг презентация фото\Фото тренинг\20221012_114148.jpg"/>
          <p:cNvPicPr>
            <a:picLocks/>
          </p:cNvPicPr>
          <p:nvPr/>
        </p:nvPicPr>
        <p:blipFill>
          <a:blip r:embed="rId6" cstate="print"/>
          <a:srcRect t="1920" b="14805"/>
          <a:stretch>
            <a:fillRect/>
          </a:stretch>
        </p:blipFill>
        <p:spPr bwMode="auto">
          <a:xfrm>
            <a:off x="539552" y="1052736"/>
            <a:ext cx="3672408" cy="29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Телесно – ориентированный метод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7"/>
            <a:ext cx="8435280" cy="108012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Телесно-ориентированные игры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позволяют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дошкольникам снять накопленное напряжение, а также научиться лучше понимать свое тело, а следовательно, и эмоции.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D:\Users\1213\Desktop\Тренинг презентация фото\Фото тренинг\20221012_121940.jpg"/>
          <p:cNvPicPr/>
          <p:nvPr/>
        </p:nvPicPr>
        <p:blipFill>
          <a:blip r:embed="rId3" cstate="print"/>
          <a:srcRect l="13583" t="15775" r="3838"/>
          <a:stretch>
            <a:fillRect/>
          </a:stretch>
        </p:blipFill>
        <p:spPr bwMode="auto">
          <a:xfrm>
            <a:off x="467544" y="1988840"/>
            <a:ext cx="2964782" cy="30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4596"/>
          <a:stretch>
            <a:fillRect/>
          </a:stretch>
        </p:blipFill>
        <p:spPr bwMode="auto">
          <a:xfrm>
            <a:off x="5796136" y="3148148"/>
            <a:ext cx="3168352" cy="370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Users\1213\Desktop\Тренинг презентация фото\Фото тренинг\20221010_171651.jpg"/>
          <p:cNvPicPr/>
          <p:nvPr/>
        </p:nvPicPr>
        <p:blipFill>
          <a:blip r:embed="rId5" cstate="print"/>
          <a:srcRect l="19179" t="15038" r="2352"/>
          <a:stretch>
            <a:fillRect/>
          </a:stretch>
        </p:blipFill>
        <p:spPr bwMode="auto">
          <a:xfrm>
            <a:off x="3851920" y="1844824"/>
            <a:ext cx="237626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Фото тренинг3\20221018_171809.jpg"/>
          <p:cNvPicPr/>
          <p:nvPr/>
        </p:nvPicPr>
        <p:blipFill>
          <a:blip r:embed="rId6" cstate="print"/>
          <a:srcRect l="2624" t="3481"/>
          <a:stretch>
            <a:fillRect/>
          </a:stretch>
        </p:blipFill>
        <p:spPr bwMode="auto">
          <a:xfrm>
            <a:off x="1763688" y="4149080"/>
            <a:ext cx="3168352" cy="296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" y="0"/>
            <a:ext cx="9117506" cy="7262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7"/>
            <a:ext cx="8435280" cy="1080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1504" r="5267" b="5267"/>
          <a:stretch>
            <a:fillRect/>
          </a:stretch>
        </p:blipFill>
        <p:spPr bwMode="auto">
          <a:xfrm>
            <a:off x="5292080" y="3573016"/>
            <a:ext cx="3240360" cy="31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Фото на диск выпускника\прогулка\20200910_163608.jpg"/>
          <p:cNvPicPr>
            <a:picLocks noChangeAspect="1" noChangeArrowheads="1"/>
          </p:cNvPicPr>
          <p:nvPr/>
        </p:nvPicPr>
        <p:blipFill>
          <a:blip r:embed="rId4" cstate="print"/>
          <a:srcRect l="5555"/>
          <a:stretch>
            <a:fillRect/>
          </a:stretch>
        </p:blipFill>
        <p:spPr bwMode="auto">
          <a:xfrm rot="646242">
            <a:off x="5637739" y="608342"/>
            <a:ext cx="3083935" cy="244900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332657"/>
            <a:ext cx="51125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«Нас в любое время года, учит мудрая природа. Птицы учат пению, паучок терпению, пчёлы в поле и саду обучают нас труду, и к тому же в их труде всё по справедливости. Учит снег нас чистоте, учит солнце доброте и при всей огромности обучает скромности. У природы круглый год обучатся нужно. Нас деревья всех пород, весь большой лесной народ, учат крепкой дружбе»                                 В. Орлов: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0217770_4-p-fon-dlya-prezentatsii-po-logopedii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Спасибо за внимание!</a:t>
            </a:r>
            <a:endParaRPr lang="ru-RU" sz="72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 descr="2787"/>
          <p:cNvPicPr>
            <a:picLocks noChangeAspect="1" noChangeArrowheads="1" noCrop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6372200" y="260648"/>
            <a:ext cx="2168740" cy="1571727"/>
          </a:xfrm>
          <a:prstGeom prst="rect">
            <a:avLst/>
          </a:prstGeom>
          <a:noFill/>
        </p:spPr>
      </p:pic>
      <p:pic>
        <p:nvPicPr>
          <p:cNvPr id="8" name="Picture 6" descr="https://png-library.net/images/8izKEBzB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3216941"/>
            <a:ext cx="6048672" cy="3641059"/>
          </a:xfrm>
          <a:prstGeom prst="rect">
            <a:avLst/>
          </a:prstGeom>
          <a:noFill/>
        </p:spPr>
      </p:pic>
      <p:pic>
        <p:nvPicPr>
          <p:cNvPr id="7" name="Picture 8" descr="https://i.pinimg.com/originals/73/25/b5/7325b5da1c12314824328579aeed59f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780928"/>
            <a:ext cx="1311231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1206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Новизна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данного тренинга заключается в том, что он содержит разнообразные этюды, игры и упражнения, воспитывающие волевые качества: терпение, усидчивость, целеустремленность. В дошкольном возрасте ребенок живет в «мире эмоций», его эмоциональная сфера пластична и легко поддается коррекции.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Эколого-психологический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тренинг-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6166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Комплексная форма экологического образования, основанная на общей методологии социально-психологических тренингов и направленная на коррекцию и развитие отношений дошкольника к себе (в первую очередь, к своему духовному и физическому здоровью) и к окружающей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социоприродной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среде.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Эколого-психологические тренинги -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124744"/>
            <a:ext cx="4752528" cy="500141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дают заметный оздоровительный эффект,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снимают психологическую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напряженность и настраивают на доброжелательное отношение ко всему живому.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Тренинги позволяют </a:t>
            </a:r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сконцентрироваться и выразить свои мысли, ощущения, переживания.</a:t>
            </a:r>
            <a:endParaRPr lang="ru-RU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Тренинг презентация фото\ФОТО к докладу презентацию\20210524_110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5753">
            <a:off x="300289" y="1613373"/>
            <a:ext cx="410445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Тренинг презентация фото\ФОТО к докладу презентацию\20221005_06483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7488832" cy="594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Диагностический инструментарий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Рисуночная методика «Кактус»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 Тревожности (Р.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Тэммл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Е.И. Изотовой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 «Страхи в домиках»)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на самооценку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Люшера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«Цветовой тест»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Лесенка»(В.Г.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Шур,С.Г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Якобсон)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Проективный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 «Дом – Дерево – Человек» 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Анкета для родителей, разработанная Г.П.Лаврентьевой и Т.М.Титаренко, выявляющая поведенческие нарушения - агрессивность и тревожность ребенка.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5" descr="F:\Обложка к книге\1-21600-1535710766-2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384376" cy="2261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настроения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Тренинг презентация фото\ФОТО к докладу презентацию\20221007_07585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12776"/>
            <a:ext cx="4536504" cy="43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Тренинг презентация фото\ФОТО к докладу презентацию\20221007_075930.jpg"/>
          <p:cNvPicPr/>
          <p:nvPr/>
        </p:nvPicPr>
        <p:blipFill>
          <a:blip r:embed="rId4" cstate="print"/>
          <a:srcRect t="7066"/>
          <a:stretch>
            <a:fillRect/>
          </a:stretch>
        </p:blipFill>
        <p:spPr bwMode="auto">
          <a:xfrm>
            <a:off x="4860032" y="2132856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1/1610217770_4-p-fon-dlya-prezentatsii-po-logopedii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2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Методический и наглядный материал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Тренинг презентация фото\ФОТО к докладу презентацию\20221005_065905.jpg"/>
          <p:cNvPicPr/>
          <p:nvPr/>
        </p:nvPicPr>
        <p:blipFill>
          <a:blip r:embed="rId3" cstate="print"/>
          <a:srcRect t="18271"/>
          <a:stretch>
            <a:fillRect/>
          </a:stretch>
        </p:blipFill>
        <p:spPr bwMode="auto">
          <a:xfrm>
            <a:off x="179512" y="1484784"/>
            <a:ext cx="3964833" cy="324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4" descr="F:\Тренинг презентация фото\ФОТО к докладу презентацию\20221005_065335.jpg"/>
          <p:cNvPicPr>
            <a:picLocks noGrp="1"/>
          </p:cNvPicPr>
          <p:nvPr>
            <p:ph idx="1"/>
          </p:nvPr>
        </p:nvPicPr>
        <p:blipFill>
          <a:blip r:embed="rId4" cstate="print"/>
          <a:srcRect t="8594"/>
          <a:stretch>
            <a:fillRect/>
          </a:stretch>
        </p:blipFill>
        <p:spPr bwMode="auto">
          <a:xfrm>
            <a:off x="4283968" y="1556792"/>
            <a:ext cx="4536504" cy="394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Тренинг презентация фото\ФОТО к докладу презентацию\20221005_065801.jpg"/>
          <p:cNvPicPr/>
          <p:nvPr/>
        </p:nvPicPr>
        <p:blipFill>
          <a:blip r:embed="rId5" cstate="print"/>
          <a:srcRect l="8814" t="5470" r="12596"/>
          <a:stretch>
            <a:fillRect/>
          </a:stretch>
        </p:blipFill>
        <p:spPr bwMode="auto">
          <a:xfrm>
            <a:off x="899592" y="3068960"/>
            <a:ext cx="2900883" cy="349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тренинг3\detsad-5853-1483598546.jpg"/>
          <p:cNvPicPr/>
          <p:nvPr/>
        </p:nvPicPr>
        <p:blipFill>
          <a:blip r:embed="rId6" cstate="print"/>
          <a:srcRect t="30714" b="30179"/>
          <a:stretch>
            <a:fillRect/>
          </a:stretch>
        </p:blipFill>
        <p:spPr bwMode="auto">
          <a:xfrm>
            <a:off x="4716016" y="5589240"/>
            <a:ext cx="3503378" cy="102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1747</TotalTime>
  <Words>766</Words>
  <Application>Microsoft Office PowerPoint</Application>
  <PresentationFormat>Экран (4:3)</PresentationFormat>
  <Paragraphs>105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Цель: развитие эмоционально – волевой сферы у детей</vt:lpstr>
      <vt:lpstr>Слайд 3</vt:lpstr>
      <vt:lpstr>Эколого-психологический тренинг-  </vt:lpstr>
      <vt:lpstr>Эколого-психологические тренинги -</vt:lpstr>
      <vt:lpstr>Методическая литература </vt:lpstr>
      <vt:lpstr>Диагностический инструментарий</vt:lpstr>
      <vt:lpstr>Уголок настроения</vt:lpstr>
      <vt:lpstr>Методический и наглядный материал</vt:lpstr>
      <vt:lpstr>Слайд 10</vt:lpstr>
      <vt:lpstr>Приветствие «Поздороваемся»</vt:lpstr>
      <vt:lpstr>Релаксационные упражнения</vt:lpstr>
      <vt:lpstr>Тренинг «На лесной лужайке» Упражнение «Паук»</vt:lpstr>
      <vt:lpstr>      Упражнение «Сороконожка»          На  снятие  у детей телесных зажимов </vt:lpstr>
      <vt:lpstr> Упражнение «Пчелка Жужа», «Змея, кусающая свой хвост»   Игры помогают детям избавиться от имеющихся страхов, снять напряженность и невротические состояния.</vt:lpstr>
      <vt:lpstr>Тренинг «На бабушкином дворе»</vt:lpstr>
      <vt:lpstr>Рефлексивный круг</vt:lpstr>
      <vt:lpstr>Анималотерапия</vt:lpstr>
      <vt:lpstr>Анималотерапия</vt:lpstr>
      <vt:lpstr>Упражнение «Злые, добрые кошки»</vt:lpstr>
      <vt:lpstr>                        Игротерапия</vt:lpstr>
      <vt:lpstr>Песочная терапия</vt:lpstr>
      <vt:lpstr>Песочная терапия</vt:lpstr>
      <vt:lpstr>Сказкотерапия</vt:lpstr>
      <vt:lpstr>Изотерапия</vt:lpstr>
      <vt:lpstr>Игры с природным материалом</vt:lpstr>
      <vt:lpstr>Телесно – ориентированный метод </vt:lpstr>
      <vt:lpstr> 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1213</dc:creator>
  <cp:lastModifiedBy>user</cp:lastModifiedBy>
  <cp:revision>159</cp:revision>
  <dcterms:created xsi:type="dcterms:W3CDTF">2022-10-06T11:33:14Z</dcterms:created>
  <dcterms:modified xsi:type="dcterms:W3CDTF">2022-10-19T19:17:22Z</dcterms:modified>
</cp:coreProperties>
</file>