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56" r:id="rId6"/>
    <p:sldId id="258" r:id="rId7"/>
    <p:sldId id="264" r:id="rId8"/>
    <p:sldId id="262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Бушманова М.А\Desktop\Грамоты 2023\attachments (7)\Screenshot_20230615_182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4857784" cy="686436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02000" cy="1039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2177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8282" b="7055"/>
          <a:stretch>
            <a:fillRect/>
          </a:stretch>
        </p:blipFill>
        <p:spPr bwMode="auto">
          <a:xfrm>
            <a:off x="2214546" y="0"/>
            <a:ext cx="5214974" cy="677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109" r="3774"/>
          <a:stretch>
            <a:fillRect/>
          </a:stretch>
        </p:blipFill>
        <p:spPr bwMode="auto">
          <a:xfrm>
            <a:off x="500034" y="16283"/>
            <a:ext cx="7602561" cy="684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ladushki-club.ru/wp-content/uploads/2/2/1/221bd950f9bd78c5f2fd5eadacb902b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356"/>
            <a:ext cx="8903628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pulse.imgsmail.ru/imgpreview?mb=pulse&amp;key=pic13837454864913915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Бушманова М.А\Desktop\Грамоты 2023\attachments (7)\IMG-16dd1447da0aedef326bced3f1471f7e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86874" cy="60743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Марина-ПК</dc:creator>
  <cp:lastModifiedBy>Бушманова М.А</cp:lastModifiedBy>
  <cp:revision>11</cp:revision>
  <dcterms:created xsi:type="dcterms:W3CDTF">2023-06-15T10:56:59Z</dcterms:created>
  <dcterms:modified xsi:type="dcterms:W3CDTF">2023-06-16T06:43:05Z</dcterms:modified>
</cp:coreProperties>
</file>