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5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2348880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реализация инновационной деятельности в образовательных организациях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954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43513"/>
            <a:ext cx="8262664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Общая цель инновационной деятельности – улучшение способности педагогической системы образовательного учреждения достигать качественно более высоких результатов образования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В. 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Лазарев</a:t>
            </a:r>
          </a:p>
          <a:p>
            <a:pPr algn="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Федеральный закон от 29.12.2012 № 273-ФЗ «Об образовании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Российской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Федерации»: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Статья 20. Экспериментальная и инновационная деятельность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сфере образования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 Экспериментальная и инновационная деятельность в сфере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 осуществляется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целях обеспечения модернизации и развития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системы образования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учетом основных направлений социально-экономического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развития Российской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Федерации, реализации приоритетных направлений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государственной политики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Российской Федерации в сфере образования.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Инновационная деятельность ориентирована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совершенствование научно-педагогического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учебно-методического, организационного,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правового, финансово-экономического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кадрового, материально-технического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обеспечения системы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образования и осуществляется в форме реализации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инновационных проектов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программ организациями, осуществляющими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образовательную деятельность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и иными действующими в сфере образования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организациями, 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также их объединениями. При реализации инновационного проекта,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программы должны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быть обеспечены соблюдение прав и законных интересов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участников образовательных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отношений, предоставление и получение образования, уровень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качество которого не могут быть ниже требований, установленных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федеральным государственным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образовательным стандартом, федеральными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государственными требованиями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образовательным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стандартом….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38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этапы внедрения инноваций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Выявление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инновационных потребностей образовательной организации, выбор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темы. 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использования инноваций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создать личностно-ориентированную образовательную среду в ОО, позволяющую формировать условия для полноценного физического, духовного психоэмоционального здоровья, межличностного, группового развивающего взаимодействия детей, родителей, педагогов и специалистов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Департамент образования и науки Ханты-Мансийского автономного округа – Югры от 11 июля 2022 года № 10-П-1426 «О внесении изменений в приказ Департамента образования и молодежной политики Ханты-Мансийского автономного округа – Югры от 17 сентября 2015 года № 1296 «Об утверждении основных направлений деятельности региональных инновационных площадок Ханты-Мансийского автономного округа – Югры»</a:t>
            </a:r>
          </a:p>
          <a:p>
            <a:pPr lvl="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84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2. Постановка цели, разработка нормативно-правовой базы инновационной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Цель формулируется кратко и предельно точно, в смысловом отношении выражая то основное, чего хотят достичь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разработчики проекта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Например: «цель инновационного проекта – разработка и внедрение модели развивающей образовательной среды для обеспечения процессов социализации и повышения уровня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качества образования детей с ограниченными возможностями здоровья».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Цель (цели) предлагаемого проекта: создание условий для развития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конструкторского мышления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технического творчества, формирования предпосылок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профессиональной ориентации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 универсальных учебных действий у детей дошкольного возраста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посредством использования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различных современных конструкторов, робототехнических модулей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30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3. Реализация инновационной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данном этапе: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— обучение выбранным инновационным технологиям всего педагогического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коллектива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— мотивация и стимулирование педагогических работников к инновационной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исследовательская, творческая, рефлексивная деятельность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педагогов;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реализация календарно – тематического планирования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основу планирования должен быть положен календарный план реализации проекта (программы) с соблюдением сроков выполнения конкретных работ (мероприятий), представленных в заявке образовательной организации. В ходе планирования должно быть предусмотрено получение конкретных результатов и конкретных продуктов, перечень которых присутствует в календарном плане проекта (программы).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9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4. Транслирование опыта реализации инновационной деятельности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— разработка презентационных материалов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— распространение опыта работы на муниципальном, районном уровнях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Идея диссеминации инновационного опыта является центральной в деятельности инновационной площадки. Для этого необходимо определить объекты диссеминации, т.е. те продукты, которые будут подлежать распространению (авторские программы, методики обучения, учебно-методические пособия, дидактические материалы).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Условия распространения инновационного опыта: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необходимо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представить опыт в такой форме, которая будет достаточно ясна и наглядна, технологична и доступна не только для восприятия, но и для реализации в конкретных условиях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необходимо заинтересовать потребителей инновационного опыта в овладении им, актуализировать у них желание и профессиональную готовность использовать его в своей практике.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15751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119</TotalTime>
  <Words>395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о</cp:lastModifiedBy>
  <cp:revision>7</cp:revision>
  <dcterms:created xsi:type="dcterms:W3CDTF">2023-06-18T21:08:49Z</dcterms:created>
  <dcterms:modified xsi:type="dcterms:W3CDTF">2023-06-19T10:53:28Z</dcterms:modified>
</cp:coreProperties>
</file>