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26"/>
  </p:notesMasterIdLst>
  <p:sldIdLst>
    <p:sldId id="301" r:id="rId3"/>
    <p:sldId id="303" r:id="rId4"/>
    <p:sldId id="302" r:id="rId5"/>
    <p:sldId id="260" r:id="rId6"/>
    <p:sldId id="291" r:id="rId7"/>
    <p:sldId id="290" r:id="rId8"/>
    <p:sldId id="306" r:id="rId9"/>
    <p:sldId id="295" r:id="rId10"/>
    <p:sldId id="289" r:id="rId11"/>
    <p:sldId id="264" r:id="rId12"/>
    <p:sldId id="256" r:id="rId13"/>
    <p:sldId id="257" r:id="rId14"/>
    <p:sldId id="258" r:id="rId15"/>
    <p:sldId id="292" r:id="rId16"/>
    <p:sldId id="296" r:id="rId17"/>
    <p:sldId id="298" r:id="rId18"/>
    <p:sldId id="294" r:id="rId19"/>
    <p:sldId id="297" r:id="rId20"/>
    <p:sldId id="300" r:id="rId21"/>
    <p:sldId id="293" r:id="rId22"/>
    <p:sldId id="299" r:id="rId23"/>
    <p:sldId id="304" r:id="rId24"/>
    <p:sldId id="30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33CC"/>
    <a:srgbClr val="FFFFCC"/>
    <a:srgbClr val="336600"/>
    <a:srgbClr val="00CC99"/>
    <a:srgbClr val="00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6E94B-EEC1-4D14-8A03-293AD008C1D9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82689-FDE7-4B87-A1C3-2B5EDAFF4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95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82689-FDE7-4B87-A1C3-2B5EDAFF45A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8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21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45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4FD62-0AE4-4C9B-AC7D-DA5C337E622F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D3FAE-BA17-4D5D-B21E-FC1C33E42A9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11706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5B61-46F3-4B57-887B-0D22259A8E8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46BC-C947-4ADD-B8DE-5A4AC7EFAA5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3568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F67F2-82AC-4EF5-A8AC-8CCC9C7BB114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3E5C-B3C7-4E83-901D-8412C0562537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70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F8F8D-E0CD-4EEC-B2EA-9E4A026B9BA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5AC41-11C2-479D-A73D-9C108AED07A2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67928"/>
      </p:ext>
    </p:extLst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171D7-896C-429E-B284-4D5009DA5FF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6A0DC-DDA9-4D7D-8204-088D0E7B6CD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34316"/>
      </p:ext>
    </p:extLst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CC4E8-C492-4F3C-A446-692ECD0084C9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14E39-A691-49E3-BCAC-5757F9D2277B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671"/>
      </p:ext>
    </p:extLst>
  </p:cSld>
  <p:clrMapOvr>
    <a:masterClrMapping/>
  </p:clrMapOvr>
  <p:transition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A755A-C074-4658-A2EF-EBB7A92AC014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A9E8E-94D7-49A5-9319-F55A5C82E513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62545"/>
      </p:ext>
    </p:extLst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7E463-0257-4EE2-B901-57E7F3DC77D6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755BF-1AAE-4542-A801-B525BF0399C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33794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413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868BA-391E-45C6-B70D-7F3183A031E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9A954-461A-4BB3-94EF-F1B85DDF2DD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26243"/>
      </p:ext>
    </p:extLst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FE775-C1B0-493E-877A-161410CB08E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8B4C6-362C-4953-93C3-AA24695659F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34361"/>
      </p:ext>
    </p:extLst>
  </p:cSld>
  <p:clrMapOvr>
    <a:masterClrMapping/>
  </p:clrMapOvr>
  <p:transition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6A28-C2F9-4B20-9A54-281C98D130A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305B-345B-49F4-8FBF-EAB23C81CFF4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91740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2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73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18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411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91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76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65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743EC-4D80-42AB-B904-4C7F6F6A1E5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371DF-7E18-4BDA-9404-93B46594D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56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CC9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DAE95F-A32A-4311-B90A-0CCD227A14E3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19.06.2023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267051-2624-4CCB-A4B4-8C08731CFE4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2055" name="Рисунок 6" descr="0_74d99_69ec8fea_XXL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412875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Рисунок 7" descr="0_74d99_69ec8fea_XXL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-38735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Рисунок 8" descr="0_74d99_69ec8fea_XXL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2131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Рисунок 9" descr="0_74d99_69ec8fea_XXL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0292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6127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>
    <p:cut/>
  </p:transition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1" y="1124744"/>
            <a:ext cx="229875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83768" y="1340768"/>
            <a:ext cx="4038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0066"/>
                </a:solidFill>
                <a:effectLst/>
                <a:latin typeface="Times New Roman"/>
                <a:ea typeface="Times New Roman"/>
              </a:rPr>
              <a:t>«Организация сотрудничества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0066"/>
                </a:solidFill>
                <a:effectLst/>
                <a:latin typeface="Times New Roman"/>
                <a:ea typeface="Times New Roman"/>
              </a:rPr>
              <a:t>МКОУ </a:t>
            </a:r>
            <a:r>
              <a:rPr lang="ru-RU" sz="1800" b="1" dirty="0" err="1" smtClean="0">
                <a:solidFill>
                  <a:srgbClr val="000066"/>
                </a:solidFill>
                <a:effectLst/>
                <a:latin typeface="Times New Roman"/>
                <a:ea typeface="Times New Roman"/>
              </a:rPr>
              <a:t>Чантырская</a:t>
            </a:r>
            <a:r>
              <a:rPr lang="ru-RU" sz="1800" b="1" dirty="0" smtClean="0">
                <a:solidFill>
                  <a:srgbClr val="000066"/>
                </a:solidFill>
                <a:effectLst/>
                <a:latin typeface="Times New Roman"/>
                <a:ea typeface="Times New Roman"/>
              </a:rPr>
              <a:t> СОШ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0066"/>
                </a:solidFill>
                <a:effectLst/>
                <a:latin typeface="Times New Roman"/>
                <a:ea typeface="Times New Roman"/>
              </a:rPr>
              <a:t>с социальными партнерами: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Верхне-</a:t>
            </a:r>
            <a:r>
              <a:rPr lang="ru-RU" sz="1800" b="1" dirty="0" err="1" smtClean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Кондинское</a:t>
            </a:r>
            <a:r>
              <a:rPr lang="ru-RU" sz="1800" b="1" dirty="0" smtClean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 участковое лесничество</a:t>
            </a:r>
            <a:endParaRPr lang="ru-RU" sz="1800" b="1" dirty="0">
              <a:solidFill>
                <a:srgbClr val="006600"/>
              </a:solidFill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0066"/>
                </a:solidFill>
                <a:effectLst/>
                <a:latin typeface="Times New Roman"/>
                <a:ea typeface="Times New Roman"/>
              </a:rPr>
              <a:t>в рамках реализации инновационных проектов/программ»</a:t>
            </a:r>
            <a:endParaRPr lang="ru-RU" sz="1800" b="1" dirty="0">
              <a:solidFill>
                <a:srgbClr val="000066"/>
              </a:solidFill>
            </a:endParaRPr>
          </a:p>
        </p:txBody>
      </p:sp>
      <p:pic>
        <p:nvPicPr>
          <p:cNvPr id="23556" name="Picture 4" descr="C:\Users\Учитель\Desktop\ГПиН документация_ бланк_бланк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7"/>
          <a:stretch/>
        </p:blipFill>
        <p:spPr bwMode="auto">
          <a:xfrm>
            <a:off x="20789" y="4626419"/>
            <a:ext cx="9144000" cy="22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16632"/>
            <a:ext cx="7323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МКОУ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Чантырская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С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ОШ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05064"/>
            <a:ext cx="2792589" cy="279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96963"/>
            <a:ext cx="3744416" cy="28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b="40034"/>
          <a:stretch/>
        </p:blipFill>
        <p:spPr bwMode="auto">
          <a:xfrm>
            <a:off x="6213175" y="1124744"/>
            <a:ext cx="2895329" cy="262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2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5048" y="927506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Акция</a:t>
            </a:r>
            <a:br>
              <a:rPr lang="ru-RU" sz="5400" b="1" i="1" dirty="0" smtClean="0"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5400" b="1" i="1" dirty="0" smtClean="0"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«Яркий наряд </a:t>
            </a:r>
            <a:br>
              <a:rPr lang="ru-RU" sz="5400" b="1" i="1" dirty="0" smtClean="0"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5400" b="1" i="1" dirty="0" smtClean="0"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нашего двора»</a:t>
            </a:r>
            <a:endParaRPr lang="ru-RU" sz="5400" b="1" i="1" dirty="0">
              <a:solidFill>
                <a:srgbClr val="0066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Содержимое 4" descr="P10100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94695"/>
            <a:ext cx="4588175" cy="3441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P10100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364502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3402013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9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РАБОТА\Рабочий стол\школьный сайт\ШК Багульник\Осенние дни древонасаждений\IMG_85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7525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РАБОТА\Рабочий стол\школьный сайт\ШК Багульник\Осенние дни древонасаждений\IMG_85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" y="3717032"/>
            <a:ext cx="4662666" cy="310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357301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«Осенний день древонасаждений», 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во время которой учащиеся 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заготавливали и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 высаживали саженцы кедра 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на </a:t>
            </a:r>
            <a:r>
              <a:rPr lang="ru-RU" b="1" dirty="0" err="1" smtClean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Кедросаде</a:t>
            </a:r>
            <a:r>
              <a:rPr lang="ru-RU" b="1" dirty="0" smtClean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 Сибиряк.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32608" y="5445224"/>
            <a:ext cx="3082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Кедросад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077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РАБОТА\Рабочий стол\школьный сайт\ШК Багульник\посадки в Парке  08.09\IMG_19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492"/>
            <a:ext cx="4776678" cy="358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РАБОТА\Рабочий стол\школьный сайт\ШК Багульник\посадки в Парке  08.09\IMG_19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8009" y="3501008"/>
            <a:ext cx="4475991" cy="33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5"/>
            <a:ext cx="476527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73180" y="476672"/>
            <a:ext cx="359585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Парк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«Победа»</a:t>
            </a:r>
          </a:p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с.Чантырья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84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РАБОТА\Рабочий стол\школьный сайт\ШК Багульник\распространение листовок\img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350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РАБОТА\Рабочий стол\школьный сайт\ШК Багульник\распространение листовок\IMG_2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" y="3284984"/>
            <a:ext cx="4823792" cy="36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38" y="3212977"/>
            <a:ext cx="4871098" cy="365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6" y="5486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6600"/>
                </a:solidFill>
              </a:rPr>
              <a:t>С</a:t>
            </a:r>
            <a:r>
              <a:rPr lang="ru-RU" b="1" dirty="0" smtClean="0">
                <a:solidFill>
                  <a:srgbClr val="006600"/>
                </a:solidFill>
              </a:rPr>
              <a:t>илами школьного лесничества распространяли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</a:rPr>
              <a:t> листовки по пожарной безопасности 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</a:rPr>
              <a:t>в лесу и по предупреждению несанкционированных 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</a:rPr>
              <a:t>мусорных свалок. </a:t>
            </a:r>
            <a:endParaRPr lang="ru-RU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4" t="13615" r="40348" b="11015"/>
          <a:stretch/>
        </p:blipFill>
        <p:spPr bwMode="auto">
          <a:xfrm>
            <a:off x="4427984" y="-27385"/>
            <a:ext cx="4699491" cy="689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РАБОТА\Рабочий стол\Все с рс\хлам АТТ\аттестация 2017\4.6\1 Верхне-Кондинское лесничеств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25144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" y="-23543"/>
            <a:ext cx="4062022" cy="688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40152" y="-147593"/>
            <a:ext cx="424847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66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Сохраним 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0066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природу!</a:t>
            </a:r>
            <a:endParaRPr lang="ru-RU" sz="3600" b="1" cap="none" spc="0" dirty="0">
              <a:ln w="11430"/>
              <a:solidFill>
                <a:srgbClr val="0066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61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9" t="17027" r="39978" b="37785"/>
          <a:stretch/>
        </p:blipFill>
        <p:spPr bwMode="auto">
          <a:xfrm>
            <a:off x="-36512" y="23196"/>
            <a:ext cx="77097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2636912"/>
            <a:ext cx="5528646" cy="368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476662"/>
            <a:ext cx="4067944" cy="461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4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5" t="16363" r="40265" b="28471"/>
          <a:stretch/>
        </p:blipFill>
        <p:spPr bwMode="auto">
          <a:xfrm>
            <a:off x="0" y="-99392"/>
            <a:ext cx="633619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10670"/>
            <a:ext cx="2987824" cy="397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192" y="4221087"/>
            <a:ext cx="26833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Багульник+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Верхне-</a:t>
            </a:r>
            <a:r>
              <a:rPr lang="ru-RU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Кондиское</a:t>
            </a:r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лесничество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82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6" t="10572" r="38270" b="32468"/>
          <a:stretch/>
        </p:blipFill>
        <p:spPr bwMode="auto">
          <a:xfrm>
            <a:off x="21064" y="-82280"/>
            <a:ext cx="4694952" cy="697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22293"/>
            <a:ext cx="4561765" cy="375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5"/>
          <a:stretch/>
        </p:blipFill>
        <p:spPr bwMode="auto">
          <a:xfrm>
            <a:off x="5076056" y="3195166"/>
            <a:ext cx="3816424" cy="369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6" t="17726" r="39784" b="18214"/>
          <a:stretch/>
        </p:blipFill>
        <p:spPr bwMode="auto">
          <a:xfrm>
            <a:off x="-24613" y="0"/>
            <a:ext cx="5497494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4" t="15402" r="39914" b="29090"/>
          <a:stretch/>
        </p:blipFill>
        <p:spPr bwMode="auto">
          <a:xfrm>
            <a:off x="4622822" y="0"/>
            <a:ext cx="454170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3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1" t="12091" r="40834" b="19937"/>
          <a:stretch/>
        </p:blipFill>
        <p:spPr bwMode="auto">
          <a:xfrm>
            <a:off x="28600" y="0"/>
            <a:ext cx="513058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7" y="0"/>
            <a:ext cx="40354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7" y="3861197"/>
            <a:ext cx="40354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7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Учитель\Downloads\IMG-20230615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682"/>
            <a:ext cx="4752528" cy="672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Учитель\Desktop\инновация\IMG-20230615-WA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86" y="44624"/>
            <a:ext cx="4038600" cy="303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70" y="3168352"/>
            <a:ext cx="4017234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4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РАБОТА\старый комп\Новая папка\фото класса\Последний звонок 2018\IMG-bb6efa4a43d665f8b1abddace442e901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909" y="-8488"/>
            <a:ext cx="3006936" cy="400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2" y="-8488"/>
            <a:ext cx="6121091" cy="45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980727"/>
            <a:ext cx="4392488" cy="28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4725144"/>
            <a:ext cx="42031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Аллея 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Выпускников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93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t="9393" r="33356" b="8416"/>
          <a:stretch/>
        </p:blipFill>
        <p:spPr bwMode="auto">
          <a:xfrm>
            <a:off x="0" y="7310"/>
            <a:ext cx="6960008" cy="685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116632"/>
            <a:ext cx="196348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64288" y="2348880"/>
            <a:ext cx="182524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</a:rPr>
              <a:t>руководители:</a:t>
            </a:r>
          </a:p>
          <a:p>
            <a:pPr algn="ctr"/>
            <a:endParaRPr lang="ru-RU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00"/>
              </a:solidFill>
              <a:effectLst/>
            </a:endParaRPr>
          </a:p>
          <a:p>
            <a:pPr algn="ctr"/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</a:rPr>
              <a:t>Пискулин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</a:rPr>
              <a:t> А.И.</a:t>
            </a:r>
          </a:p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</a:rPr>
              <a:t>Кутаева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</a:rPr>
              <a:t> О.А.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</a:rPr>
              <a:t>Коркунова Р.С.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84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038600" cy="246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326376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8093"/>
            <a:ext cx="4139952" cy="413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896" y="4537283"/>
            <a:ext cx="5206041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</a:rPr>
              <a:t>5 выпускников </a:t>
            </a:r>
          </a:p>
          <a:p>
            <a:pPr algn="ctr"/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</a:rPr>
              <a:t>Чантырской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</a:rPr>
              <a:t>  школы работают в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</a:rPr>
              <a:t>Верхне-</a:t>
            </a:r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</a:rPr>
              <a:t>Кондинском</a:t>
            </a:r>
            <a:endParaRPr lang="ru-RU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00"/>
              </a:solidFill>
              <a:effectLst/>
            </a:endParaRP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</a:rPr>
              <a:t> участковом лесничестве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346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4038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Основная идея проекта заключается в </a:t>
            </a:r>
            <a:r>
              <a:rPr lang="ru-RU" dirty="0" smtClean="0"/>
              <a:t>интеграции и создание новых объединений: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графический дизайн,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программирование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видеостудия,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фотостудия,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робототехника,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студии журналистики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– в единую информационную систему </a:t>
            </a:r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МУЛЬТИМЕДИЙНАЯ СТУДИЯ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2835" y="188640"/>
            <a:ext cx="7225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Мультимедийная  </a:t>
            </a:r>
            <a:r>
              <a:rPr lang="ru-RU" sz="36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студия </a:t>
            </a:r>
            <a:r>
              <a:rPr lang="ru-RU" sz="3600" b="1" cap="none" spc="0" dirty="0" smtClean="0">
                <a:ln/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«Ракурс»</a:t>
            </a:r>
            <a:endParaRPr lang="ru-RU" sz="3600" b="1" cap="none" spc="0" dirty="0">
              <a:ln/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2792" b="13509"/>
          <a:stretch/>
        </p:blipFill>
        <p:spPr>
          <a:xfrm>
            <a:off x="5004840" y="2996952"/>
            <a:ext cx="4103664" cy="3024336"/>
          </a:xfrm>
          <a:prstGeom prst="rect">
            <a:avLst/>
          </a:prstGeom>
          <a:ln>
            <a:solidFill>
              <a:srgbClr val="3333CC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4573323"/>
            <a:ext cx="91440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840442"/>
            <a:ext cx="3024336" cy="208974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45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6043935"/>
            <a:ext cx="58841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00CC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Слёт </a:t>
            </a:r>
            <a:r>
              <a:rPr lang="ru-RU" sz="4400" b="1" cap="none" spc="0" dirty="0" err="1" smtClean="0">
                <a:ln w="11430"/>
                <a:solidFill>
                  <a:srgbClr val="00CC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г.Ханты-Мансийск</a:t>
            </a:r>
            <a:endParaRPr lang="ru-RU" sz="4400" b="1" cap="none" spc="0" dirty="0">
              <a:ln w="11430"/>
              <a:solidFill>
                <a:srgbClr val="00CC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" y="1916832"/>
            <a:ext cx="22987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7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339752" y="407707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6600"/>
                </a:solidFill>
              </a:rPr>
              <a:t>Ежегодно</a:t>
            </a:r>
            <a:br>
              <a:rPr lang="ru-RU" sz="3200" b="1" i="1" dirty="0" smtClean="0">
                <a:solidFill>
                  <a:srgbClr val="006600"/>
                </a:solidFill>
              </a:rPr>
            </a:br>
            <a:r>
              <a:rPr lang="ru-RU" sz="3200" b="1" i="1" dirty="0" err="1" smtClean="0">
                <a:solidFill>
                  <a:srgbClr val="006600"/>
                </a:solidFill>
              </a:rPr>
              <a:t>Чантырская</a:t>
            </a:r>
            <a:r>
              <a:rPr lang="ru-RU" sz="3200" b="1" i="1" dirty="0" smtClean="0">
                <a:solidFill>
                  <a:srgbClr val="006600"/>
                </a:solidFill>
              </a:rPr>
              <a:t> школа</a:t>
            </a:r>
            <a:br>
              <a:rPr lang="ru-RU" sz="3200" b="1" i="1" dirty="0" smtClean="0">
                <a:solidFill>
                  <a:srgbClr val="006600"/>
                </a:solidFill>
              </a:rPr>
            </a:br>
            <a:r>
              <a:rPr lang="ru-RU" sz="3200" b="1" i="1" dirty="0" smtClean="0">
                <a:solidFill>
                  <a:srgbClr val="006600"/>
                </a:solidFill>
              </a:rPr>
              <a:t> встречает</a:t>
            </a:r>
            <a:br>
              <a:rPr lang="ru-RU" sz="3200" b="1" i="1" dirty="0" smtClean="0">
                <a:solidFill>
                  <a:srgbClr val="006600"/>
                </a:solidFill>
              </a:rPr>
            </a:br>
            <a:r>
              <a:rPr lang="ru-RU" sz="3200" b="1" i="1" dirty="0" smtClean="0">
                <a:solidFill>
                  <a:srgbClr val="006600"/>
                </a:solidFill>
              </a:rPr>
              <a:t>гостей из школ </a:t>
            </a:r>
            <a:br>
              <a:rPr lang="ru-RU" sz="3200" b="1" i="1" dirty="0" smtClean="0">
                <a:solidFill>
                  <a:srgbClr val="006600"/>
                </a:solidFill>
              </a:rPr>
            </a:br>
            <a:r>
              <a:rPr lang="ru-RU" sz="3200" b="1" i="1" dirty="0" err="1" smtClean="0">
                <a:solidFill>
                  <a:srgbClr val="006600"/>
                </a:solidFill>
              </a:rPr>
              <a:t>Кондинского</a:t>
            </a:r>
            <a:r>
              <a:rPr lang="ru-RU" sz="3200" b="1" i="1" dirty="0" smtClean="0">
                <a:solidFill>
                  <a:srgbClr val="006600"/>
                </a:solidFill>
              </a:rPr>
              <a:t> района</a:t>
            </a:r>
            <a:br>
              <a:rPr lang="ru-RU" sz="3200" b="1" i="1" dirty="0" smtClean="0">
                <a:solidFill>
                  <a:srgbClr val="006600"/>
                </a:solidFill>
              </a:rPr>
            </a:br>
            <a:r>
              <a:rPr lang="ru-RU" sz="3200" b="1" i="1" dirty="0" smtClean="0">
                <a:solidFill>
                  <a:srgbClr val="006600"/>
                </a:solidFill>
              </a:rPr>
              <a:t>«Районный слёт</a:t>
            </a:r>
            <a:br>
              <a:rPr lang="ru-RU" sz="3200" b="1" i="1" dirty="0" smtClean="0">
                <a:solidFill>
                  <a:srgbClr val="006600"/>
                </a:solidFill>
              </a:rPr>
            </a:br>
            <a:r>
              <a:rPr lang="ru-RU" sz="3200" b="1" i="1" dirty="0" smtClean="0">
                <a:solidFill>
                  <a:srgbClr val="006600"/>
                </a:solidFill>
              </a:rPr>
              <a:t>школьных лесничеств»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IMG_05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4038600" cy="269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IMG_05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88640"/>
            <a:ext cx="4038600" cy="269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529" y="3356992"/>
            <a:ext cx="4071937" cy="303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98836"/>
            <a:ext cx="1800200" cy="191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7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4"/>
          <a:stretch/>
        </p:blipFill>
        <p:spPr bwMode="auto">
          <a:xfrm>
            <a:off x="4572000" y="803885"/>
            <a:ext cx="4487165" cy="298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49"/>
          <a:stretch/>
        </p:blipFill>
        <p:spPr bwMode="auto">
          <a:xfrm>
            <a:off x="4932040" y="4365104"/>
            <a:ext cx="4140836" cy="238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3925504"/>
            <a:ext cx="4829175" cy="28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4624"/>
            <a:ext cx="476880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66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Экологическая </a:t>
            </a:r>
          </a:p>
          <a:p>
            <a:pPr algn="ctr"/>
            <a:r>
              <a:rPr lang="ru-RU" sz="5400" b="1" dirty="0">
                <a:ln w="11430"/>
                <a:solidFill>
                  <a:srgbClr val="0066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r>
              <a:rPr lang="ru-RU" sz="5400" b="1" cap="none" spc="0" dirty="0" smtClean="0">
                <a:ln w="11430"/>
                <a:solidFill>
                  <a:srgbClr val="0066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66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«Встреча с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66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Берендеем»</a:t>
            </a:r>
            <a:r>
              <a:rPr lang="ru-RU" sz="5400" b="1" cap="none" spc="0" dirty="0" smtClean="0">
                <a:ln w="11430"/>
                <a:solidFill>
                  <a:srgbClr val="0066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5400" b="1" cap="none" spc="0" dirty="0">
              <a:ln w="11430"/>
              <a:solidFill>
                <a:srgbClr val="0066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7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8"/>
          <a:stretch/>
        </p:blipFill>
        <p:spPr bwMode="auto">
          <a:xfrm rot="21169496">
            <a:off x="179512" y="1321884"/>
            <a:ext cx="4176464" cy="249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8"/>
          <a:stretch/>
        </p:blipFill>
        <p:spPr bwMode="auto">
          <a:xfrm rot="314510">
            <a:off x="4329807" y="1196752"/>
            <a:ext cx="4699945" cy="282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9512" y="4068947"/>
            <a:ext cx="4078287" cy="270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16016" y="4077072"/>
            <a:ext cx="422410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8054" y="260648"/>
            <a:ext cx="6122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гостях у Берендея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06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" y="2659936"/>
            <a:ext cx="906889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405" y="332656"/>
            <a:ext cx="7201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Агитационная  бригада</a:t>
            </a:r>
            <a:endParaRPr lang="ru-RU" sz="5400" b="1" cap="none" spc="0" dirty="0">
              <a:ln/>
              <a:solidFill>
                <a:srgbClr val="0066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235243">
            <a:off x="2398302" y="1426720"/>
            <a:ext cx="4020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«Багульник»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4179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4" t="18808" r="39684" b="34194"/>
          <a:stretch/>
        </p:blipFill>
        <p:spPr bwMode="auto">
          <a:xfrm>
            <a:off x="0" y="0"/>
            <a:ext cx="5695335" cy="516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01" y="0"/>
            <a:ext cx="3716899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3173176"/>
            <a:ext cx="6381554" cy="370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6619" y="5385990"/>
            <a:ext cx="1531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Слёт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0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8"/>
          <a:stretch/>
        </p:blipFill>
        <p:spPr bwMode="auto">
          <a:xfrm>
            <a:off x="0" y="34731"/>
            <a:ext cx="435595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68"/>
          <a:stretch/>
        </p:blipFill>
        <p:spPr bwMode="auto">
          <a:xfrm>
            <a:off x="4991293" y="44624"/>
            <a:ext cx="415270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3799930"/>
            <a:ext cx="4071937" cy="303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004048" y="3793580"/>
            <a:ext cx="4078287" cy="303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996952"/>
            <a:ext cx="2896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effectLst/>
              </a:rPr>
              <a:t>Геодезия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25720" y="3073896"/>
            <a:ext cx="34547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j-ea"/>
                <a:cs typeface="+mj-cs"/>
              </a:rPr>
              <a:t>Дендрология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6459" y="3075576"/>
            <a:ext cx="24156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6600"/>
                </a:solidFill>
                <a:ea typeface="+mj-ea"/>
                <a:cs typeface="+mj-cs"/>
              </a:rPr>
              <a:t>Таксация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1960" y="6309320"/>
            <a:ext cx="21820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Профориентация 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958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2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160</Words>
  <Application>Microsoft Office PowerPoint</Application>
  <PresentationFormat>Экран (4:3)</PresentationFormat>
  <Paragraphs>60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Тема2</vt:lpstr>
      <vt:lpstr>Презентация PowerPoint</vt:lpstr>
      <vt:lpstr>Презентация PowerPoint</vt:lpstr>
      <vt:lpstr>Презентация PowerPoint</vt:lpstr>
      <vt:lpstr>Ежегодно Чантырская школа  встречает гостей из школ  Кондинского района «Районный слёт школьных лесничеств»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 «Яркий наряд  нашего двора»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36</cp:revision>
  <dcterms:created xsi:type="dcterms:W3CDTF">2023-06-15T04:21:00Z</dcterms:created>
  <dcterms:modified xsi:type="dcterms:W3CDTF">2023-06-19T10:41:03Z</dcterms:modified>
</cp:coreProperties>
</file>