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33" r:id="rId3"/>
    <p:sldId id="332" r:id="rId4"/>
    <p:sldId id="334" r:id="rId5"/>
    <p:sldId id="335" r:id="rId6"/>
    <p:sldId id="336" r:id="rId7"/>
    <p:sldId id="337" r:id="rId8"/>
    <p:sldId id="338" r:id="rId9"/>
    <p:sldId id="3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idehood ." initials="S." lastIdx="3" clrIdx="0">
    <p:extLst>
      <p:ext uri="{19B8F6BF-5375-455C-9EA6-DF929625EA0E}">
        <p15:presenceInfo xmlns:p15="http://schemas.microsoft.com/office/powerpoint/2012/main" userId="53e7580ae07f57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133"/>
    <a:srgbClr val="D15450"/>
    <a:srgbClr val="836BCC"/>
    <a:srgbClr val="9AC1DE"/>
    <a:srgbClr val="F1C5CE"/>
    <a:srgbClr val="90BCD9"/>
    <a:srgbClr val="EEC4D2"/>
    <a:srgbClr val="C6DD2B"/>
    <a:srgbClr val="F68E15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0" autoAdjust="0"/>
    <p:restoredTop sz="94660"/>
  </p:normalViewPr>
  <p:slideViewPr>
    <p:cSldViewPr snapToGrid="0">
      <p:cViewPr>
        <p:scale>
          <a:sx n="55" d="100"/>
          <a:sy n="55" d="100"/>
        </p:scale>
        <p:origin x="2826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Freeform 270"/>
          <p:cNvSpPr/>
          <p:nvPr userDrawn="1"/>
        </p:nvSpPr>
        <p:spPr>
          <a:xfrm>
            <a:off x="412958" y="471949"/>
            <a:ext cx="11326759" cy="5973096"/>
          </a:xfrm>
          <a:custGeom>
            <a:avLst/>
            <a:gdLst>
              <a:gd name="connsiteX0" fmla="*/ 11326759 w 11326759"/>
              <a:gd name="connsiteY0" fmla="*/ 5016716 h 5973096"/>
              <a:gd name="connsiteX1" fmla="*/ 11326759 w 11326759"/>
              <a:gd name="connsiteY1" fmla="*/ 5747671 h 5973096"/>
              <a:gd name="connsiteX2" fmla="*/ 11101334 w 11326759"/>
              <a:gd name="connsiteY2" fmla="*/ 5973096 h 5973096"/>
              <a:gd name="connsiteX3" fmla="*/ 10454485 w 11326759"/>
              <a:gd name="connsiteY3" fmla="*/ 5973096 h 5973096"/>
              <a:gd name="connsiteX4" fmla="*/ 10476857 w 11326759"/>
              <a:gd name="connsiteY4" fmla="*/ 5915847 h 5973096"/>
              <a:gd name="connsiteX5" fmla="*/ 11207983 w 11326759"/>
              <a:gd name="connsiteY5" fmla="*/ 5084298 h 5973096"/>
              <a:gd name="connsiteX6" fmla="*/ 3890280 w 11326759"/>
              <a:gd name="connsiteY6" fmla="*/ 0 h 5973096"/>
              <a:gd name="connsiteX7" fmla="*/ 11101334 w 11326759"/>
              <a:gd name="connsiteY7" fmla="*/ 0 h 5973096"/>
              <a:gd name="connsiteX8" fmla="*/ 11326759 w 11326759"/>
              <a:gd name="connsiteY8" fmla="*/ 225425 h 5973096"/>
              <a:gd name="connsiteX9" fmla="*/ 11326759 w 11326759"/>
              <a:gd name="connsiteY9" fmla="*/ 1840902 h 5973096"/>
              <a:gd name="connsiteX10" fmla="*/ 11321056 w 11326759"/>
              <a:gd name="connsiteY10" fmla="*/ 1841894 h 5973096"/>
              <a:gd name="connsiteX11" fmla="*/ 7356956 w 11326759"/>
              <a:gd name="connsiteY11" fmla="*/ 5903875 h 5973096"/>
              <a:gd name="connsiteX12" fmla="*/ 7347931 w 11326759"/>
              <a:gd name="connsiteY12" fmla="*/ 5973096 h 5973096"/>
              <a:gd name="connsiteX13" fmla="*/ 225425 w 11326759"/>
              <a:gd name="connsiteY13" fmla="*/ 5973096 h 5973096"/>
              <a:gd name="connsiteX14" fmla="*/ 0 w 11326759"/>
              <a:gd name="connsiteY14" fmla="*/ 5747671 h 5973096"/>
              <a:gd name="connsiteX15" fmla="*/ 0 w 11326759"/>
              <a:gd name="connsiteY15" fmla="*/ 3856324 h 5973096"/>
              <a:gd name="connsiteX16" fmla="*/ 107796 w 11326759"/>
              <a:gd name="connsiteY16" fmla="*/ 3848335 h 5973096"/>
              <a:gd name="connsiteX17" fmla="*/ 3881443 w 11326759"/>
              <a:gd name="connsiteY17" fmla="*/ 170557 h 5973096"/>
              <a:gd name="connsiteX18" fmla="*/ 225425 w 11326759"/>
              <a:gd name="connsiteY18" fmla="*/ 0 h 5973096"/>
              <a:gd name="connsiteX19" fmla="*/ 789667 w 11326759"/>
              <a:gd name="connsiteY19" fmla="*/ 0 h 5973096"/>
              <a:gd name="connsiteX20" fmla="*/ 736389 w 11326759"/>
              <a:gd name="connsiteY20" fmla="*/ 155621 h 5973096"/>
              <a:gd name="connsiteX21" fmla="*/ 17905 w 11326759"/>
              <a:gd name="connsiteY21" fmla="*/ 746271 h 5973096"/>
              <a:gd name="connsiteX22" fmla="*/ 0 w 11326759"/>
              <a:gd name="connsiteY22" fmla="*/ 750446 h 5973096"/>
              <a:gd name="connsiteX23" fmla="*/ 0 w 11326759"/>
              <a:gd name="connsiteY23" fmla="*/ 225425 h 5973096"/>
              <a:gd name="connsiteX24" fmla="*/ 225425 w 11326759"/>
              <a:gd name="connsiteY24" fmla="*/ 0 h 597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26759" h="5973096">
                <a:moveTo>
                  <a:pt x="11326759" y="5016716"/>
                </a:moveTo>
                <a:lnTo>
                  <a:pt x="11326759" y="5747671"/>
                </a:lnTo>
                <a:cubicBezTo>
                  <a:pt x="11326759" y="5872170"/>
                  <a:pt x="11225833" y="5973096"/>
                  <a:pt x="11101334" y="5973096"/>
                </a:cubicBezTo>
                <a:lnTo>
                  <a:pt x="10454485" y="5973096"/>
                </a:lnTo>
                <a:lnTo>
                  <a:pt x="10476857" y="5915847"/>
                </a:lnTo>
                <a:cubicBezTo>
                  <a:pt x="10630030" y="5576670"/>
                  <a:pt x="10885911" y="5288087"/>
                  <a:pt x="11207983" y="5084298"/>
                </a:cubicBezTo>
                <a:close/>
                <a:moveTo>
                  <a:pt x="3890280" y="0"/>
                </a:moveTo>
                <a:lnTo>
                  <a:pt x="11101334" y="0"/>
                </a:lnTo>
                <a:cubicBezTo>
                  <a:pt x="11225833" y="0"/>
                  <a:pt x="11326759" y="100926"/>
                  <a:pt x="11326759" y="225425"/>
                </a:cubicBezTo>
                <a:lnTo>
                  <a:pt x="11326759" y="1840902"/>
                </a:lnTo>
                <a:lnTo>
                  <a:pt x="11321056" y="1841894"/>
                </a:lnTo>
                <a:cubicBezTo>
                  <a:pt x="9271563" y="2250627"/>
                  <a:pt x="7675452" y="3872385"/>
                  <a:pt x="7356956" y="5903875"/>
                </a:cubicBezTo>
                <a:lnTo>
                  <a:pt x="7347931" y="5973096"/>
                </a:lnTo>
                <a:lnTo>
                  <a:pt x="225425" y="5973096"/>
                </a:lnTo>
                <a:cubicBezTo>
                  <a:pt x="100926" y="5973096"/>
                  <a:pt x="0" y="5872170"/>
                  <a:pt x="0" y="5747671"/>
                </a:cubicBezTo>
                <a:lnTo>
                  <a:pt x="0" y="3856324"/>
                </a:lnTo>
                <a:lnTo>
                  <a:pt x="107796" y="3848335"/>
                </a:lnTo>
                <a:cubicBezTo>
                  <a:pt x="2097534" y="3651400"/>
                  <a:pt x="3679374" y="2109746"/>
                  <a:pt x="3881443" y="170557"/>
                </a:cubicBezTo>
                <a:close/>
                <a:moveTo>
                  <a:pt x="225425" y="0"/>
                </a:moveTo>
                <a:lnTo>
                  <a:pt x="789667" y="0"/>
                </a:lnTo>
                <a:lnTo>
                  <a:pt x="736389" y="155621"/>
                </a:lnTo>
                <a:cubicBezTo>
                  <a:pt x="605303" y="436632"/>
                  <a:pt x="342370" y="654767"/>
                  <a:pt x="17905" y="746271"/>
                </a:cubicBezTo>
                <a:lnTo>
                  <a:pt x="0" y="750446"/>
                </a:lnTo>
                <a:lnTo>
                  <a:pt x="0" y="225425"/>
                </a:lnTo>
                <a:cubicBezTo>
                  <a:pt x="0" y="100926"/>
                  <a:pt x="100926" y="0"/>
                  <a:pt x="225425" y="0"/>
                </a:cubicBezTo>
                <a:close/>
              </a:path>
            </a:pathLst>
          </a:custGeom>
          <a:solidFill>
            <a:srgbClr val="D1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9AE1E74B-28DA-4575-9FCD-5EA3699C4169}"/>
              </a:ext>
            </a:extLst>
          </p:cNvPr>
          <p:cNvSpPr txBox="1">
            <a:spLocks noGrp="1"/>
          </p:cNvSpPr>
          <p:nvPr userDrawn="1">
            <p:ph type="ctrTitle"/>
          </p:nvPr>
        </p:nvSpPr>
        <p:spPr>
          <a:xfrm>
            <a:off x="3495645" y="2945208"/>
            <a:ext cx="5185236" cy="907867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  <a:scene3d>
              <a:camera prst="orthographicFront">
                <a:rot lat="0" lon="1500000" rev="0"/>
              </a:camera>
              <a:lightRig rig="threePt" dir="t"/>
            </a:scene3d>
          </a:bodyPr>
          <a:lstStyle>
            <a:lvl1pPr lvl="0" algn="ctr">
              <a:spcBef>
                <a:spcPts val="0"/>
              </a:spcBef>
              <a:buSzPct val="100000"/>
              <a:defRPr sz="4000">
                <a:solidFill>
                  <a:schemeClr val="bg1"/>
                </a:solidFill>
                <a:effectLst/>
              </a:defRPr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 dirty="0"/>
          </a:p>
        </p:txBody>
      </p:sp>
      <p:sp>
        <p:nvSpPr>
          <p:cNvPr id="340" name="Picture Placeholder 339"/>
          <p:cNvSpPr>
            <a:spLocks noGrp="1"/>
          </p:cNvSpPr>
          <p:nvPr>
            <p:ph type="pic" sz="quarter" idx="10"/>
          </p:nvPr>
        </p:nvSpPr>
        <p:spPr>
          <a:xfrm>
            <a:off x="-9345" y="0"/>
            <a:ext cx="4159192" cy="4124036"/>
          </a:xfrm>
          <a:custGeom>
            <a:avLst/>
            <a:gdLst>
              <a:gd name="connsiteX0" fmla="*/ 1564737 w 4159192"/>
              <a:gd name="connsiteY0" fmla="*/ 0 h 4124036"/>
              <a:gd name="connsiteX1" fmla="*/ 4159192 w 4159192"/>
              <a:gd name="connsiteY1" fmla="*/ 0 h 4124036"/>
              <a:gd name="connsiteX2" fmla="*/ 4141350 w 4159192"/>
              <a:gd name="connsiteY2" fmla="*/ 353342 h 4124036"/>
              <a:gd name="connsiteX3" fmla="*/ 164660 w 4159192"/>
              <a:gd name="connsiteY3" fmla="*/ 4120132 h 4124036"/>
              <a:gd name="connsiteX4" fmla="*/ 0 w 4159192"/>
              <a:gd name="connsiteY4" fmla="*/ 4124036 h 4124036"/>
              <a:gd name="connsiteX5" fmla="*/ 0 w 4159192"/>
              <a:gd name="connsiteY5" fmla="*/ 1528680 h 4124036"/>
              <a:gd name="connsiteX6" fmla="*/ 116039 w 4159192"/>
              <a:gd name="connsiteY6" fmla="*/ 1523186 h 4124036"/>
              <a:gd name="connsiteX7" fmla="*/ 1560290 w 4159192"/>
              <a:gd name="connsiteY7" fmla="*/ 88074 h 41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192" h="4124036">
                <a:moveTo>
                  <a:pt x="1564737" y="0"/>
                </a:moveTo>
                <a:lnTo>
                  <a:pt x="4159192" y="0"/>
                </a:lnTo>
                <a:lnTo>
                  <a:pt x="4141350" y="353342"/>
                </a:lnTo>
                <a:cubicBezTo>
                  <a:pt x="3932933" y="2405591"/>
                  <a:pt x="2247394" y="4021163"/>
                  <a:pt x="164660" y="4120132"/>
                </a:cubicBezTo>
                <a:lnTo>
                  <a:pt x="0" y="4124036"/>
                </a:lnTo>
                <a:lnTo>
                  <a:pt x="0" y="1528680"/>
                </a:lnTo>
                <a:lnTo>
                  <a:pt x="116039" y="1523186"/>
                </a:lnTo>
                <a:cubicBezTo>
                  <a:pt x="876966" y="1450760"/>
                  <a:pt x="1483154" y="847618"/>
                  <a:pt x="1560290" y="88074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342" name="Picture Placeholder 341"/>
          <p:cNvSpPr>
            <a:spLocks noGrp="1"/>
          </p:cNvSpPr>
          <p:nvPr>
            <p:ph type="pic" sz="quarter" idx="11"/>
          </p:nvPr>
        </p:nvSpPr>
        <p:spPr>
          <a:xfrm>
            <a:off x="8061541" y="2601545"/>
            <a:ext cx="4138579" cy="4256455"/>
          </a:xfrm>
          <a:custGeom>
            <a:avLst/>
            <a:gdLst>
              <a:gd name="connsiteX0" fmla="*/ 4138579 w 4138579"/>
              <a:gd name="connsiteY0" fmla="*/ 0 h 4256455"/>
              <a:gd name="connsiteX1" fmla="*/ 4138579 w 4138579"/>
              <a:gd name="connsiteY1" fmla="*/ 2519403 h 4256455"/>
              <a:gd name="connsiteX2" fmla="*/ 3995281 w 4138579"/>
              <a:gd name="connsiteY2" fmla="*/ 2541273 h 4256455"/>
              <a:gd name="connsiteX3" fmla="*/ 2511607 w 4138579"/>
              <a:gd name="connsiteY3" fmla="*/ 4203407 h 4256455"/>
              <a:gd name="connsiteX4" fmla="*/ 2509262 w 4138579"/>
              <a:gd name="connsiteY4" fmla="*/ 4256455 h 4256455"/>
              <a:gd name="connsiteX5" fmla="*/ 0 w 4138579"/>
              <a:gd name="connsiteY5" fmla="*/ 4256455 h 4256455"/>
              <a:gd name="connsiteX6" fmla="*/ 14470 w 4138579"/>
              <a:gd name="connsiteY6" fmla="*/ 3950843 h 4256455"/>
              <a:gd name="connsiteX7" fmla="*/ 3924107 w 4138579"/>
              <a:gd name="connsiteY7" fmla="*/ 16309 h 425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8579" h="4256455">
                <a:moveTo>
                  <a:pt x="4138579" y="0"/>
                </a:moveTo>
                <a:lnTo>
                  <a:pt x="4138579" y="2519403"/>
                </a:lnTo>
                <a:lnTo>
                  <a:pt x="3995281" y="2541273"/>
                </a:lnTo>
                <a:cubicBezTo>
                  <a:pt x="3197515" y="2704520"/>
                  <a:pt x="2585049" y="3376471"/>
                  <a:pt x="2511607" y="4203407"/>
                </a:cubicBezTo>
                <a:lnTo>
                  <a:pt x="2509262" y="4256455"/>
                </a:lnTo>
                <a:lnTo>
                  <a:pt x="0" y="4256455"/>
                </a:lnTo>
                <a:lnTo>
                  <a:pt x="14470" y="3950843"/>
                </a:lnTo>
                <a:cubicBezTo>
                  <a:pt x="211778" y="1877871"/>
                  <a:pt x="1854901" y="226448"/>
                  <a:pt x="3924107" y="16309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ig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85725" y="96441"/>
            <a:ext cx="12020550" cy="6665119"/>
          </a:xfrm>
          <a:prstGeom prst="frame">
            <a:avLst>
              <a:gd name="adj1" fmla="val 556"/>
            </a:avLst>
          </a:prstGeom>
          <a:solidFill>
            <a:srgbClr val="D1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bg>
      <p:bgPr>
        <a:solidFill>
          <a:schemeClr val="bg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297701" y="2635172"/>
            <a:ext cx="4274299" cy="260985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97701" y="1377691"/>
            <a:ext cx="4274299" cy="847999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defRPr sz="3200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81" name="Donut 280"/>
          <p:cNvSpPr/>
          <p:nvPr userDrawn="1"/>
        </p:nvSpPr>
        <p:spPr>
          <a:xfrm>
            <a:off x="5029199" y="38100"/>
            <a:ext cx="6843481" cy="6775704"/>
          </a:xfrm>
          <a:prstGeom prst="donut">
            <a:avLst>
              <a:gd name="adj" fmla="val 22614"/>
            </a:avLst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2" name="Rectangle 281"/>
          <p:cNvSpPr/>
          <p:nvPr userDrawn="1"/>
        </p:nvSpPr>
        <p:spPr>
          <a:xfrm>
            <a:off x="8302171" y="0"/>
            <a:ext cx="3889829" cy="6858000"/>
          </a:xfrm>
          <a:prstGeom prst="rect">
            <a:avLst/>
          </a:prstGeom>
          <a:solidFill>
            <a:srgbClr val="D1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Picture Placeholder 282"/>
          <p:cNvSpPr>
            <a:spLocks noGrp="1"/>
          </p:cNvSpPr>
          <p:nvPr>
            <p:ph type="pic" sz="quarter" idx="10"/>
          </p:nvPr>
        </p:nvSpPr>
        <p:spPr>
          <a:xfrm>
            <a:off x="8302171" y="42428"/>
            <a:ext cx="3549336" cy="6773145"/>
          </a:xfrm>
          <a:custGeom>
            <a:avLst/>
            <a:gdLst>
              <a:gd name="connsiteX0" fmla="*/ 162763 w 3549336"/>
              <a:gd name="connsiteY0" fmla="*/ 0 h 6773145"/>
              <a:gd name="connsiteX1" fmla="*/ 3549336 w 3549336"/>
              <a:gd name="connsiteY1" fmla="*/ 3386573 h 6773145"/>
              <a:gd name="connsiteX2" fmla="*/ 162763 w 3549336"/>
              <a:gd name="connsiteY2" fmla="*/ 6773145 h 6773145"/>
              <a:gd name="connsiteX3" fmla="*/ 0 w 3549336"/>
              <a:gd name="connsiteY3" fmla="*/ 6769030 h 6773145"/>
              <a:gd name="connsiteX4" fmla="*/ 0 w 3549336"/>
              <a:gd name="connsiteY4" fmla="*/ 5243039 h 6773145"/>
              <a:gd name="connsiteX5" fmla="*/ 148673 w 3549336"/>
              <a:gd name="connsiteY5" fmla="*/ 5250545 h 6773145"/>
              <a:gd name="connsiteX6" fmla="*/ 2013759 w 3549336"/>
              <a:gd name="connsiteY6" fmla="*/ 3385459 h 6773145"/>
              <a:gd name="connsiteX7" fmla="*/ 148673 w 3549336"/>
              <a:gd name="connsiteY7" fmla="*/ 1520373 h 6773145"/>
              <a:gd name="connsiteX8" fmla="*/ 0 w 3549336"/>
              <a:gd name="connsiteY8" fmla="*/ 1527881 h 6773145"/>
              <a:gd name="connsiteX9" fmla="*/ 0 w 3549336"/>
              <a:gd name="connsiteY9" fmla="*/ 4116 h 677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9336" h="6773145">
                <a:moveTo>
                  <a:pt x="162763" y="0"/>
                </a:moveTo>
                <a:cubicBezTo>
                  <a:pt x="2033116" y="0"/>
                  <a:pt x="3549336" y="1516220"/>
                  <a:pt x="3549336" y="3386573"/>
                </a:cubicBezTo>
                <a:cubicBezTo>
                  <a:pt x="3549336" y="5256926"/>
                  <a:pt x="2033116" y="6773145"/>
                  <a:pt x="162763" y="6773145"/>
                </a:cubicBezTo>
                <a:lnTo>
                  <a:pt x="0" y="6769030"/>
                </a:lnTo>
                <a:lnTo>
                  <a:pt x="0" y="5243039"/>
                </a:lnTo>
                <a:lnTo>
                  <a:pt x="148673" y="5250545"/>
                </a:lnTo>
                <a:cubicBezTo>
                  <a:pt x="1178732" y="5250545"/>
                  <a:pt x="2013759" y="4415518"/>
                  <a:pt x="2013759" y="3385459"/>
                </a:cubicBezTo>
                <a:cubicBezTo>
                  <a:pt x="2013759" y="2355400"/>
                  <a:pt x="1178732" y="1520373"/>
                  <a:pt x="148673" y="1520373"/>
                </a:cubicBezTo>
                <a:lnTo>
                  <a:pt x="0" y="1527881"/>
                </a:lnTo>
                <a:lnTo>
                  <a:pt x="0" y="4116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lang="en-US" sz="1800"/>
            </a:lvl1pPr>
          </a:lstStyle>
          <a:p>
            <a:endParaRPr lang="en-US" dirty="0"/>
          </a:p>
        </p:txBody>
      </p:sp>
      <p:sp>
        <p:nvSpPr>
          <p:cNvPr id="284" name="Picture Placeholder 283"/>
          <p:cNvSpPr>
            <a:spLocks noGrp="1"/>
          </p:cNvSpPr>
          <p:nvPr>
            <p:ph type="pic" sz="quarter" idx="11"/>
          </p:nvPr>
        </p:nvSpPr>
        <p:spPr>
          <a:xfrm>
            <a:off x="6741217" y="1761189"/>
            <a:ext cx="3335622" cy="3335623"/>
          </a:xfrm>
          <a:custGeom>
            <a:avLst/>
            <a:gdLst>
              <a:gd name="connsiteX0" fmla="*/ 1667811 w 3335622"/>
              <a:gd name="connsiteY0" fmla="*/ 0 h 3335623"/>
              <a:gd name="connsiteX1" fmla="*/ 3335622 w 3335622"/>
              <a:gd name="connsiteY1" fmla="*/ 1667812 h 3335623"/>
              <a:gd name="connsiteX2" fmla="*/ 1667811 w 3335622"/>
              <a:gd name="connsiteY2" fmla="*/ 3335623 h 3335623"/>
              <a:gd name="connsiteX3" fmla="*/ 0 w 3335622"/>
              <a:gd name="connsiteY3" fmla="*/ 1667812 h 3335623"/>
              <a:gd name="connsiteX4" fmla="*/ 1667811 w 3335622"/>
              <a:gd name="connsiteY4" fmla="*/ 0 h 333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5622" h="3335623">
                <a:moveTo>
                  <a:pt x="1667811" y="0"/>
                </a:moveTo>
                <a:cubicBezTo>
                  <a:pt x="2588918" y="0"/>
                  <a:pt x="3335622" y="746704"/>
                  <a:pt x="3335622" y="1667812"/>
                </a:cubicBezTo>
                <a:cubicBezTo>
                  <a:pt x="3335622" y="2588919"/>
                  <a:pt x="2588918" y="3335623"/>
                  <a:pt x="1667811" y="3335623"/>
                </a:cubicBezTo>
                <a:cubicBezTo>
                  <a:pt x="746704" y="3335623"/>
                  <a:pt x="0" y="2588919"/>
                  <a:pt x="0" y="1667812"/>
                </a:cubicBezTo>
                <a:cubicBezTo>
                  <a:pt x="0" y="746704"/>
                  <a:pt x="746704" y="0"/>
                  <a:pt x="16678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2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1 colum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6031070" y="565446"/>
            <a:ext cx="5443931" cy="5443931"/>
          </a:xfrm>
          <a:custGeom>
            <a:avLst/>
            <a:gdLst>
              <a:gd name="connsiteX0" fmla="*/ 389187 w 5443931"/>
              <a:gd name="connsiteY0" fmla="*/ 0 h 5443931"/>
              <a:gd name="connsiteX1" fmla="*/ 5054744 w 5443931"/>
              <a:gd name="connsiteY1" fmla="*/ 0 h 5443931"/>
              <a:gd name="connsiteX2" fmla="*/ 5443931 w 5443931"/>
              <a:gd name="connsiteY2" fmla="*/ 389187 h 5443931"/>
              <a:gd name="connsiteX3" fmla="*/ 5443931 w 5443931"/>
              <a:gd name="connsiteY3" fmla="*/ 5443931 h 5443931"/>
              <a:gd name="connsiteX4" fmla="*/ 0 w 5443931"/>
              <a:gd name="connsiteY4" fmla="*/ 5443931 h 5443931"/>
              <a:gd name="connsiteX5" fmla="*/ 0 w 5443931"/>
              <a:gd name="connsiteY5" fmla="*/ 389187 h 5443931"/>
              <a:gd name="connsiteX6" fmla="*/ 389187 w 5443931"/>
              <a:gd name="connsiteY6" fmla="*/ 0 h 54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931" h="5443931">
                <a:moveTo>
                  <a:pt x="389187" y="0"/>
                </a:moveTo>
                <a:lnTo>
                  <a:pt x="5054744" y="0"/>
                </a:lnTo>
                <a:cubicBezTo>
                  <a:pt x="5269686" y="0"/>
                  <a:pt x="5443931" y="174245"/>
                  <a:pt x="5443931" y="389187"/>
                </a:cubicBezTo>
                <a:lnTo>
                  <a:pt x="5443931" y="5443931"/>
                </a:lnTo>
                <a:lnTo>
                  <a:pt x="0" y="5443931"/>
                </a:lnTo>
                <a:lnTo>
                  <a:pt x="0" y="389187"/>
                </a:lnTo>
                <a:cubicBezTo>
                  <a:pt x="0" y="174245"/>
                  <a:pt x="174245" y="0"/>
                  <a:pt x="3891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38" name="Shape 48"/>
          <p:cNvSpPr txBox="1">
            <a:spLocks noGrp="1"/>
          </p:cNvSpPr>
          <p:nvPr>
            <p:ph type="body" idx="11"/>
          </p:nvPr>
        </p:nvSpPr>
        <p:spPr>
          <a:xfrm>
            <a:off x="552450" y="2569105"/>
            <a:ext cx="4705349" cy="213769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552450" y="1304852"/>
            <a:ext cx="4697354" cy="831256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defRPr sz="3200" b="0">
                <a:solidFill>
                  <a:srgbClr val="D15450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0" name="Picture Placeholder 79"/>
          <p:cNvSpPr>
            <a:spLocks noGrp="1"/>
          </p:cNvSpPr>
          <p:nvPr>
            <p:ph type="pic" sz="quarter" idx="13"/>
          </p:nvPr>
        </p:nvSpPr>
        <p:spPr>
          <a:xfrm>
            <a:off x="5885871" y="5060050"/>
            <a:ext cx="1409504" cy="1431657"/>
          </a:xfrm>
          <a:custGeom>
            <a:avLst/>
            <a:gdLst>
              <a:gd name="connsiteX0" fmla="*/ 704752 w 1409504"/>
              <a:gd name="connsiteY0" fmla="*/ 0 h 1431657"/>
              <a:gd name="connsiteX1" fmla="*/ 1409504 w 1409504"/>
              <a:gd name="connsiteY1" fmla="*/ 0 h 1431657"/>
              <a:gd name="connsiteX2" fmla="*/ 1409504 w 1409504"/>
              <a:gd name="connsiteY2" fmla="*/ 726905 h 1431657"/>
              <a:gd name="connsiteX3" fmla="*/ 704752 w 1409504"/>
              <a:gd name="connsiteY3" fmla="*/ 1431657 h 1431657"/>
              <a:gd name="connsiteX4" fmla="*/ 0 w 1409504"/>
              <a:gd name="connsiteY4" fmla="*/ 1431657 h 1431657"/>
              <a:gd name="connsiteX5" fmla="*/ 0 w 1409504"/>
              <a:gd name="connsiteY5" fmla="*/ 704752 h 1431657"/>
              <a:gd name="connsiteX6" fmla="*/ 704752 w 1409504"/>
              <a:gd name="connsiteY6" fmla="*/ 0 h 143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504" h="1431657">
                <a:moveTo>
                  <a:pt x="704752" y="0"/>
                </a:moveTo>
                <a:lnTo>
                  <a:pt x="1409504" y="0"/>
                </a:lnTo>
                <a:lnTo>
                  <a:pt x="1409504" y="726905"/>
                </a:lnTo>
                <a:cubicBezTo>
                  <a:pt x="1409504" y="1116129"/>
                  <a:pt x="1093976" y="1431657"/>
                  <a:pt x="704752" y="1431657"/>
                </a:cubicBezTo>
                <a:lnTo>
                  <a:pt x="0" y="1431657"/>
                </a:lnTo>
                <a:lnTo>
                  <a:pt x="0" y="704752"/>
                </a:lnTo>
                <a:cubicBezTo>
                  <a:pt x="0" y="315528"/>
                  <a:pt x="315528" y="0"/>
                  <a:pt x="7047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1" name="Picture Placeholder 80"/>
          <p:cNvSpPr>
            <a:spLocks noGrp="1"/>
          </p:cNvSpPr>
          <p:nvPr>
            <p:ph type="pic" sz="quarter" idx="14"/>
          </p:nvPr>
        </p:nvSpPr>
        <p:spPr>
          <a:xfrm>
            <a:off x="8177418" y="5060050"/>
            <a:ext cx="1409504" cy="1431657"/>
          </a:xfrm>
          <a:custGeom>
            <a:avLst/>
            <a:gdLst>
              <a:gd name="connsiteX0" fmla="*/ 704752 w 1409504"/>
              <a:gd name="connsiteY0" fmla="*/ 0 h 1431657"/>
              <a:gd name="connsiteX1" fmla="*/ 1409504 w 1409504"/>
              <a:gd name="connsiteY1" fmla="*/ 0 h 1431657"/>
              <a:gd name="connsiteX2" fmla="*/ 1409504 w 1409504"/>
              <a:gd name="connsiteY2" fmla="*/ 726905 h 1431657"/>
              <a:gd name="connsiteX3" fmla="*/ 704752 w 1409504"/>
              <a:gd name="connsiteY3" fmla="*/ 1431657 h 1431657"/>
              <a:gd name="connsiteX4" fmla="*/ 0 w 1409504"/>
              <a:gd name="connsiteY4" fmla="*/ 1431657 h 1431657"/>
              <a:gd name="connsiteX5" fmla="*/ 0 w 1409504"/>
              <a:gd name="connsiteY5" fmla="*/ 704752 h 1431657"/>
              <a:gd name="connsiteX6" fmla="*/ 704752 w 1409504"/>
              <a:gd name="connsiteY6" fmla="*/ 0 h 143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504" h="1431657">
                <a:moveTo>
                  <a:pt x="704752" y="0"/>
                </a:moveTo>
                <a:lnTo>
                  <a:pt x="1409504" y="0"/>
                </a:lnTo>
                <a:lnTo>
                  <a:pt x="1409504" y="726905"/>
                </a:lnTo>
                <a:cubicBezTo>
                  <a:pt x="1409504" y="1116129"/>
                  <a:pt x="1093976" y="1431657"/>
                  <a:pt x="704752" y="1431657"/>
                </a:cubicBezTo>
                <a:lnTo>
                  <a:pt x="0" y="1431657"/>
                </a:lnTo>
                <a:lnTo>
                  <a:pt x="0" y="704752"/>
                </a:lnTo>
                <a:cubicBezTo>
                  <a:pt x="0" y="315528"/>
                  <a:pt x="315528" y="0"/>
                  <a:pt x="7047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15"/>
          </p:nvPr>
        </p:nvSpPr>
        <p:spPr>
          <a:xfrm>
            <a:off x="10298668" y="5097658"/>
            <a:ext cx="1409504" cy="1431657"/>
          </a:xfrm>
          <a:custGeom>
            <a:avLst/>
            <a:gdLst>
              <a:gd name="connsiteX0" fmla="*/ 704752 w 1409504"/>
              <a:gd name="connsiteY0" fmla="*/ 0 h 1431657"/>
              <a:gd name="connsiteX1" fmla="*/ 1409504 w 1409504"/>
              <a:gd name="connsiteY1" fmla="*/ 0 h 1431657"/>
              <a:gd name="connsiteX2" fmla="*/ 1409504 w 1409504"/>
              <a:gd name="connsiteY2" fmla="*/ 726905 h 1431657"/>
              <a:gd name="connsiteX3" fmla="*/ 704752 w 1409504"/>
              <a:gd name="connsiteY3" fmla="*/ 1431657 h 1431657"/>
              <a:gd name="connsiteX4" fmla="*/ 0 w 1409504"/>
              <a:gd name="connsiteY4" fmla="*/ 1431657 h 1431657"/>
              <a:gd name="connsiteX5" fmla="*/ 0 w 1409504"/>
              <a:gd name="connsiteY5" fmla="*/ 704752 h 1431657"/>
              <a:gd name="connsiteX6" fmla="*/ 704752 w 1409504"/>
              <a:gd name="connsiteY6" fmla="*/ 0 h 143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504" h="1431657">
                <a:moveTo>
                  <a:pt x="704752" y="0"/>
                </a:moveTo>
                <a:lnTo>
                  <a:pt x="1409504" y="0"/>
                </a:lnTo>
                <a:lnTo>
                  <a:pt x="1409504" y="726905"/>
                </a:lnTo>
                <a:cubicBezTo>
                  <a:pt x="1409504" y="1116129"/>
                  <a:pt x="1093976" y="1431657"/>
                  <a:pt x="704752" y="1431657"/>
                </a:cubicBezTo>
                <a:lnTo>
                  <a:pt x="0" y="1431657"/>
                </a:lnTo>
                <a:lnTo>
                  <a:pt x="0" y="704752"/>
                </a:lnTo>
                <a:cubicBezTo>
                  <a:pt x="0" y="315528"/>
                  <a:pt x="315528" y="0"/>
                  <a:pt x="7047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3" name="Rectangle 82"/>
          <p:cNvSpPr/>
          <p:nvPr userDrawn="1"/>
        </p:nvSpPr>
        <p:spPr>
          <a:xfrm>
            <a:off x="1069181" y="5685134"/>
            <a:ext cx="3671887" cy="128352"/>
          </a:xfrm>
          <a:prstGeom prst="rect">
            <a:avLst/>
          </a:prstGeom>
          <a:solidFill>
            <a:srgbClr val="836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8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48"/>
          <p:cNvSpPr txBox="1">
            <a:spLocks noGrp="1"/>
          </p:cNvSpPr>
          <p:nvPr>
            <p:ph type="body" idx="11"/>
          </p:nvPr>
        </p:nvSpPr>
        <p:spPr>
          <a:xfrm>
            <a:off x="5291294" y="2448536"/>
            <a:ext cx="2930238" cy="3230872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48"/>
          <p:cNvSpPr txBox="1">
            <a:spLocks noGrp="1"/>
          </p:cNvSpPr>
          <p:nvPr>
            <p:ph type="body" idx="12"/>
          </p:nvPr>
        </p:nvSpPr>
        <p:spPr>
          <a:xfrm>
            <a:off x="8488149" y="2448536"/>
            <a:ext cx="2930238" cy="3230872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47"/>
          <p:cNvSpPr txBox="1">
            <a:spLocks noGrp="1"/>
          </p:cNvSpPr>
          <p:nvPr>
            <p:ph type="title"/>
          </p:nvPr>
        </p:nvSpPr>
        <p:spPr>
          <a:xfrm>
            <a:off x="5291294" y="1230837"/>
            <a:ext cx="6122641" cy="831256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66" name="Freeform 165"/>
          <p:cNvSpPr/>
          <p:nvPr userDrawn="1"/>
        </p:nvSpPr>
        <p:spPr>
          <a:xfrm rot="2720455" flipH="1">
            <a:off x="-2065488" y="571415"/>
            <a:ext cx="5438723" cy="5580013"/>
          </a:xfrm>
          <a:custGeom>
            <a:avLst/>
            <a:gdLst>
              <a:gd name="connsiteX0" fmla="*/ 5438723 w 5438723"/>
              <a:gd name="connsiteY0" fmla="*/ 759615 h 5580013"/>
              <a:gd name="connsiteX1" fmla="*/ 4688094 w 5438723"/>
              <a:gd name="connsiteY1" fmla="*/ 0 h 5580013"/>
              <a:gd name="connsiteX2" fmla="*/ 448197 w 5438723"/>
              <a:gd name="connsiteY2" fmla="*/ 0 h 5580013"/>
              <a:gd name="connsiteX3" fmla="*/ 0 w 5438723"/>
              <a:gd name="connsiteY3" fmla="*/ 448197 h 5580013"/>
              <a:gd name="connsiteX4" fmla="*/ 0 w 5438723"/>
              <a:gd name="connsiteY4" fmla="*/ 5012685 h 5580013"/>
              <a:gd name="connsiteX5" fmla="*/ 560617 w 5438723"/>
              <a:gd name="connsiteY5" fmla="*/ 5580013 h 558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8723" h="5580013">
                <a:moveTo>
                  <a:pt x="5438723" y="759615"/>
                </a:moveTo>
                <a:lnTo>
                  <a:pt x="4688094" y="0"/>
                </a:lnTo>
                <a:lnTo>
                  <a:pt x="448197" y="0"/>
                </a:lnTo>
                <a:cubicBezTo>
                  <a:pt x="200665" y="0"/>
                  <a:pt x="0" y="200665"/>
                  <a:pt x="0" y="448197"/>
                </a:cubicBezTo>
                <a:lnTo>
                  <a:pt x="0" y="5012685"/>
                </a:lnTo>
                <a:lnTo>
                  <a:pt x="560617" y="5580013"/>
                </a:lnTo>
                <a:close/>
              </a:path>
            </a:pathLst>
          </a:custGeom>
          <a:solidFill>
            <a:srgbClr val="90BC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Picture Placeholder 16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77484" cy="6858000"/>
          </a:xfrm>
          <a:custGeom>
            <a:avLst/>
            <a:gdLst>
              <a:gd name="connsiteX0" fmla="*/ 0 w 4177484"/>
              <a:gd name="connsiteY0" fmla="*/ 0 h 6858000"/>
              <a:gd name="connsiteX1" fmla="*/ 1067923 w 4177484"/>
              <a:gd name="connsiteY1" fmla="*/ 0 h 6858000"/>
              <a:gd name="connsiteX2" fmla="*/ 4048091 w 4177484"/>
              <a:gd name="connsiteY2" fmla="*/ 3015846 h 6858000"/>
              <a:gd name="connsiteX3" fmla="*/ 4044320 w 4177484"/>
              <a:gd name="connsiteY3" fmla="*/ 3649681 h 6858000"/>
              <a:gd name="connsiteX4" fmla="*/ 797592 w 4177484"/>
              <a:gd name="connsiteY4" fmla="*/ 6858000 h 6858000"/>
              <a:gd name="connsiteX5" fmla="*/ 0 w 4177484"/>
              <a:gd name="connsiteY5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484" h="6858000">
                <a:moveTo>
                  <a:pt x="0" y="0"/>
                </a:moveTo>
                <a:lnTo>
                  <a:pt x="1067923" y="0"/>
                </a:lnTo>
                <a:lnTo>
                  <a:pt x="4048091" y="3015846"/>
                </a:lnTo>
                <a:cubicBezTo>
                  <a:pt x="4222078" y="3191916"/>
                  <a:pt x="4220389" y="3475694"/>
                  <a:pt x="4044320" y="3649681"/>
                </a:cubicBezTo>
                <a:lnTo>
                  <a:pt x="797592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2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Donut 349"/>
          <p:cNvSpPr/>
          <p:nvPr userDrawn="1"/>
        </p:nvSpPr>
        <p:spPr>
          <a:xfrm>
            <a:off x="5459163" y="-1110752"/>
            <a:ext cx="8993749" cy="8639144"/>
          </a:xfrm>
          <a:prstGeom prst="donut">
            <a:avLst>
              <a:gd name="adj" fmla="val 13580"/>
            </a:avLst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Shape 79"/>
          <p:cNvSpPr txBox="1">
            <a:spLocks noGrp="1"/>
          </p:cNvSpPr>
          <p:nvPr>
            <p:ph type="body" idx="15"/>
          </p:nvPr>
        </p:nvSpPr>
        <p:spPr>
          <a:xfrm>
            <a:off x="431494" y="2331733"/>
            <a:ext cx="2906841" cy="1250378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buSzPct val="100000"/>
              <a:defRPr sz="16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93394" y="1014142"/>
            <a:ext cx="6345645" cy="670029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6" name="Shape 79"/>
          <p:cNvSpPr txBox="1">
            <a:spLocks noGrp="1"/>
          </p:cNvSpPr>
          <p:nvPr>
            <p:ph type="body" idx="17"/>
          </p:nvPr>
        </p:nvSpPr>
        <p:spPr>
          <a:xfrm>
            <a:off x="431494" y="4536330"/>
            <a:ext cx="2906841" cy="1250378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buSzPct val="100000"/>
              <a:defRPr sz="16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 dirty="0"/>
          </a:p>
        </p:txBody>
      </p:sp>
      <p:sp>
        <p:nvSpPr>
          <p:cNvPr id="37" name="Shape 79"/>
          <p:cNvSpPr txBox="1">
            <a:spLocks noGrp="1"/>
          </p:cNvSpPr>
          <p:nvPr>
            <p:ph type="body" idx="18"/>
          </p:nvPr>
        </p:nvSpPr>
        <p:spPr>
          <a:xfrm>
            <a:off x="3832198" y="2331733"/>
            <a:ext cx="2906841" cy="1250378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buSzPct val="100000"/>
              <a:defRPr sz="16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 dirty="0"/>
          </a:p>
        </p:txBody>
      </p:sp>
      <p:sp>
        <p:nvSpPr>
          <p:cNvPr id="38" name="Shape 79"/>
          <p:cNvSpPr txBox="1">
            <a:spLocks noGrp="1"/>
          </p:cNvSpPr>
          <p:nvPr>
            <p:ph type="body" idx="19"/>
          </p:nvPr>
        </p:nvSpPr>
        <p:spPr>
          <a:xfrm>
            <a:off x="3832198" y="4536330"/>
            <a:ext cx="2906841" cy="1250378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buSzPct val="100000"/>
              <a:defRPr sz="16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 dirty="0"/>
          </a:p>
        </p:txBody>
      </p:sp>
      <p:sp>
        <p:nvSpPr>
          <p:cNvPr id="351" name="Oval 350"/>
          <p:cNvSpPr/>
          <p:nvPr userDrawn="1"/>
        </p:nvSpPr>
        <p:spPr>
          <a:xfrm>
            <a:off x="9359347" y="-328683"/>
            <a:ext cx="3499403" cy="3499403"/>
          </a:xfrm>
          <a:prstGeom prst="ellipse">
            <a:avLst/>
          </a:prstGeom>
          <a:solidFill>
            <a:srgbClr val="9C1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Picture Placeholder 353"/>
          <p:cNvSpPr>
            <a:spLocks noGrp="1"/>
          </p:cNvSpPr>
          <p:nvPr>
            <p:ph type="pic" sz="quarter" idx="20"/>
          </p:nvPr>
        </p:nvSpPr>
        <p:spPr>
          <a:xfrm>
            <a:off x="6977126" y="298795"/>
            <a:ext cx="5881624" cy="5820050"/>
          </a:xfrm>
          <a:custGeom>
            <a:avLst/>
            <a:gdLst>
              <a:gd name="connsiteX0" fmla="*/ 2940812 w 5881624"/>
              <a:gd name="connsiteY0" fmla="*/ 0 h 5820050"/>
              <a:gd name="connsiteX1" fmla="*/ 5881624 w 5881624"/>
              <a:gd name="connsiteY1" fmla="*/ 2910025 h 5820050"/>
              <a:gd name="connsiteX2" fmla="*/ 2940812 w 5881624"/>
              <a:gd name="connsiteY2" fmla="*/ 5820050 h 5820050"/>
              <a:gd name="connsiteX3" fmla="*/ 0 w 5881624"/>
              <a:gd name="connsiteY3" fmla="*/ 2910025 h 5820050"/>
              <a:gd name="connsiteX4" fmla="*/ 2940812 w 5881624"/>
              <a:gd name="connsiteY4" fmla="*/ 0 h 582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1624" h="5820050">
                <a:moveTo>
                  <a:pt x="2940812" y="0"/>
                </a:moveTo>
                <a:cubicBezTo>
                  <a:pt x="4564978" y="0"/>
                  <a:pt x="5881624" y="1302863"/>
                  <a:pt x="5881624" y="2910025"/>
                </a:cubicBezTo>
                <a:cubicBezTo>
                  <a:pt x="5881624" y="4517187"/>
                  <a:pt x="4564978" y="5820050"/>
                  <a:pt x="2940812" y="5820050"/>
                </a:cubicBezTo>
                <a:cubicBezTo>
                  <a:pt x="1316646" y="5820050"/>
                  <a:pt x="0" y="4517187"/>
                  <a:pt x="0" y="2910025"/>
                </a:cubicBezTo>
                <a:cubicBezTo>
                  <a:pt x="0" y="1302863"/>
                  <a:pt x="1316646" y="0"/>
                  <a:pt x="29408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355" name="Picture Placeholder 354"/>
          <p:cNvSpPr>
            <a:spLocks noGrp="1"/>
          </p:cNvSpPr>
          <p:nvPr>
            <p:ph type="pic" sz="quarter" idx="21"/>
          </p:nvPr>
        </p:nvSpPr>
        <p:spPr>
          <a:xfrm>
            <a:off x="7194512" y="4219489"/>
            <a:ext cx="2342984" cy="2318456"/>
          </a:xfrm>
          <a:custGeom>
            <a:avLst/>
            <a:gdLst>
              <a:gd name="connsiteX0" fmla="*/ 2940812 w 5881624"/>
              <a:gd name="connsiteY0" fmla="*/ 0 h 5820050"/>
              <a:gd name="connsiteX1" fmla="*/ 5881624 w 5881624"/>
              <a:gd name="connsiteY1" fmla="*/ 2910025 h 5820050"/>
              <a:gd name="connsiteX2" fmla="*/ 2940812 w 5881624"/>
              <a:gd name="connsiteY2" fmla="*/ 5820050 h 5820050"/>
              <a:gd name="connsiteX3" fmla="*/ 0 w 5881624"/>
              <a:gd name="connsiteY3" fmla="*/ 2910025 h 5820050"/>
              <a:gd name="connsiteX4" fmla="*/ 2940812 w 5881624"/>
              <a:gd name="connsiteY4" fmla="*/ 0 h 582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1624" h="5820050">
                <a:moveTo>
                  <a:pt x="2940812" y="0"/>
                </a:moveTo>
                <a:cubicBezTo>
                  <a:pt x="4564978" y="0"/>
                  <a:pt x="5881624" y="1302863"/>
                  <a:pt x="5881624" y="2910025"/>
                </a:cubicBezTo>
                <a:cubicBezTo>
                  <a:pt x="5881624" y="4517187"/>
                  <a:pt x="4564978" y="5820050"/>
                  <a:pt x="2940812" y="5820050"/>
                </a:cubicBezTo>
                <a:cubicBezTo>
                  <a:pt x="1316646" y="5820050"/>
                  <a:pt x="0" y="4517187"/>
                  <a:pt x="0" y="2910025"/>
                </a:cubicBezTo>
                <a:cubicBezTo>
                  <a:pt x="0" y="1302863"/>
                  <a:pt x="1316646" y="0"/>
                  <a:pt x="29408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370959" y="783349"/>
            <a:ext cx="7450082" cy="618714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Frame 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333"/>
            </a:avLst>
          </a:prstGeom>
          <a:solidFill>
            <a:srgbClr val="D1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8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5"/>
          <p:cNvSpPr txBox="1">
            <a:spLocks noGrp="1"/>
          </p:cNvSpPr>
          <p:nvPr userDrawn="1"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defRPr sz="3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Frame 33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333"/>
            </a:avLst>
          </a:prstGeom>
          <a:solidFill>
            <a:srgbClr val="836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3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mall">
    <p:bg>
      <p:bgPr>
        <a:solidFill>
          <a:schemeClr val="bg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/>
          <p:cNvSpPr/>
          <p:nvPr userDrawn="1"/>
        </p:nvSpPr>
        <p:spPr>
          <a:xfrm>
            <a:off x="1" y="1466851"/>
            <a:ext cx="12192000" cy="3886199"/>
          </a:xfrm>
          <a:prstGeom prst="rect">
            <a:avLst/>
          </a:prstGeom>
          <a:solidFill>
            <a:srgbClr val="F1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hape 78"/>
          <p:cNvSpPr txBox="1">
            <a:spLocks noGrp="1"/>
          </p:cNvSpPr>
          <p:nvPr userDrawn="1"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3" name="Shape 79"/>
          <p:cNvSpPr txBox="1">
            <a:spLocks noGrp="1"/>
          </p:cNvSpPr>
          <p:nvPr userDrawn="1"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buSzPct val="100000"/>
              <a:defRPr sz="16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 dirty="0"/>
          </a:p>
        </p:txBody>
      </p:sp>
      <p:sp>
        <p:nvSpPr>
          <p:cNvPr id="197" name="Picture Placeholder 196"/>
          <p:cNvSpPr>
            <a:spLocks noGrp="1"/>
          </p:cNvSpPr>
          <p:nvPr>
            <p:ph type="pic" sz="quarter" idx="10"/>
          </p:nvPr>
        </p:nvSpPr>
        <p:spPr>
          <a:xfrm>
            <a:off x="3730756" y="499"/>
            <a:ext cx="8461244" cy="6857502"/>
          </a:xfrm>
          <a:custGeom>
            <a:avLst/>
            <a:gdLst>
              <a:gd name="connsiteX0" fmla="*/ 8453393 w 8461244"/>
              <a:gd name="connsiteY0" fmla="*/ 0 h 6857999"/>
              <a:gd name="connsiteX1" fmla="*/ 8461244 w 8461244"/>
              <a:gd name="connsiteY1" fmla="*/ 0 h 6857999"/>
              <a:gd name="connsiteX2" fmla="*/ 8461244 w 8461244"/>
              <a:gd name="connsiteY2" fmla="*/ 2311549 h 6857999"/>
              <a:gd name="connsiteX3" fmla="*/ 8061935 w 8461244"/>
              <a:gd name="connsiteY3" fmla="*/ 2483206 h 6857999"/>
              <a:gd name="connsiteX4" fmla="*/ 3380335 w 8461244"/>
              <a:gd name="connsiteY4" fmla="*/ 5005618 h 6857999"/>
              <a:gd name="connsiteX5" fmla="*/ 1482033 w 8461244"/>
              <a:gd name="connsiteY5" fmla="*/ 6467645 h 6857999"/>
              <a:gd name="connsiteX6" fmla="*/ 1041249 w 8461244"/>
              <a:gd name="connsiteY6" fmla="*/ 6857999 h 6857999"/>
              <a:gd name="connsiteX7" fmla="*/ 0 w 8461244"/>
              <a:gd name="connsiteY7" fmla="*/ 6857999 h 6857999"/>
              <a:gd name="connsiteX8" fmla="*/ 366609 w 8461244"/>
              <a:gd name="connsiteY8" fmla="*/ 6362245 h 6857999"/>
              <a:gd name="connsiteX9" fmla="*/ 2576679 w 8461244"/>
              <a:gd name="connsiteY9" fmla="*/ 3991310 h 6857999"/>
              <a:gd name="connsiteX10" fmla="*/ 5690898 w 8461244"/>
              <a:gd name="connsiteY10" fmla="*/ 1556965 h 6857999"/>
              <a:gd name="connsiteX11" fmla="*/ 8186662 w 8461244"/>
              <a:gd name="connsiteY11" fmla="*/ 12961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1244" h="6857999">
                <a:moveTo>
                  <a:pt x="8453393" y="0"/>
                </a:moveTo>
                <a:lnTo>
                  <a:pt x="8461244" y="0"/>
                </a:lnTo>
                <a:lnTo>
                  <a:pt x="8461244" y="2311549"/>
                </a:lnTo>
                <a:lnTo>
                  <a:pt x="8061935" y="2483206"/>
                </a:lnTo>
                <a:cubicBezTo>
                  <a:pt x="6242236" y="3284055"/>
                  <a:pt x="4692585" y="4168803"/>
                  <a:pt x="3380335" y="5005618"/>
                </a:cubicBezTo>
                <a:cubicBezTo>
                  <a:pt x="2664573" y="5500093"/>
                  <a:pt x="2033571" y="5994567"/>
                  <a:pt x="1482033" y="6467645"/>
                </a:cubicBezTo>
                <a:lnTo>
                  <a:pt x="1041249" y="6857999"/>
                </a:lnTo>
                <a:lnTo>
                  <a:pt x="0" y="6857999"/>
                </a:lnTo>
                <a:lnTo>
                  <a:pt x="366609" y="6362245"/>
                </a:lnTo>
                <a:cubicBezTo>
                  <a:pt x="944240" y="5614198"/>
                  <a:pt x="1672560" y="4802754"/>
                  <a:pt x="2576679" y="3991310"/>
                </a:cubicBezTo>
                <a:cubicBezTo>
                  <a:pt x="3480795" y="3179853"/>
                  <a:pt x="4485405" y="2368422"/>
                  <a:pt x="5690898" y="1556965"/>
                </a:cubicBezTo>
                <a:cubicBezTo>
                  <a:pt x="6444337" y="1049821"/>
                  <a:pt x="7276261" y="582291"/>
                  <a:pt x="8186662" y="1296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mall">
    <p:bg>
      <p:bgPr>
        <a:solidFill>
          <a:schemeClr val="bg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ight Triangle 104"/>
          <p:cNvSpPr/>
          <p:nvPr userDrawn="1"/>
        </p:nvSpPr>
        <p:spPr>
          <a:xfrm>
            <a:off x="1" y="0"/>
            <a:ext cx="12191999" cy="6858000"/>
          </a:xfrm>
          <a:prstGeom prst="rtTriangle">
            <a:avLst/>
          </a:prstGeom>
          <a:solidFill>
            <a:srgbClr val="9AC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hape 78"/>
          <p:cNvSpPr txBox="1">
            <a:spLocks noGrp="1"/>
          </p:cNvSpPr>
          <p:nvPr userDrawn="1">
            <p:ph type="title"/>
          </p:nvPr>
        </p:nvSpPr>
        <p:spPr>
          <a:xfrm>
            <a:off x="7531648" y="1673599"/>
            <a:ext cx="4125515" cy="685347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3" name="Shape 79"/>
          <p:cNvSpPr txBox="1">
            <a:spLocks noGrp="1"/>
          </p:cNvSpPr>
          <p:nvPr userDrawn="1">
            <p:ph type="body" idx="1"/>
          </p:nvPr>
        </p:nvSpPr>
        <p:spPr>
          <a:xfrm>
            <a:off x="7551668" y="2605630"/>
            <a:ext cx="4105495" cy="2285338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buSzPct val="100000"/>
              <a:defRPr sz="16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 dirty="0"/>
          </a:p>
        </p:txBody>
      </p:sp>
      <p:sp>
        <p:nvSpPr>
          <p:cNvPr id="109" name="Right Triangle 108"/>
          <p:cNvSpPr/>
          <p:nvPr userDrawn="1"/>
        </p:nvSpPr>
        <p:spPr>
          <a:xfrm>
            <a:off x="0" y="0"/>
            <a:ext cx="9216713" cy="6857999"/>
          </a:xfrm>
          <a:prstGeom prst="rtTriangle">
            <a:avLst/>
          </a:prstGeom>
          <a:solidFill>
            <a:srgbClr val="836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8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DE606-9C77-408D-BE03-24680037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394E-2CAD-4E17-8514-3D6CB3838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CC0C-D0B1-41A7-84F3-DF4270322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2CB2-C0B0-4533-93F7-29C35AD9B5A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9F74-044A-428D-91EA-407292FCE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FBA8E-2865-40A0-A7CB-D3D1D842E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F91B-6294-443A-B4E9-CBD2F357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8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60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3358342" y="2029423"/>
            <a:ext cx="6284421" cy="273600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r>
              <a:rPr lang="ru-RU" sz="4800" b="1" dirty="0" smtClean="0">
                <a:solidFill>
                  <a:schemeClr val="bg1"/>
                </a:solidFill>
                <a:ea typeface="Roboto Medium" panose="02000000000000000000" pitchFamily="2" charset="0"/>
              </a:rPr>
              <a:t>Инновационный</a:t>
            </a:r>
          </a:p>
          <a:p>
            <a:r>
              <a:rPr lang="ru-RU" sz="4800" b="1" dirty="0" smtClean="0">
                <a:solidFill>
                  <a:schemeClr val="bg1"/>
                </a:solidFill>
                <a:ea typeface="Roboto Medium" panose="02000000000000000000" pitchFamily="2" charset="0"/>
              </a:rPr>
              <a:t> социальный проект «Рюкзак ДОБРА»</a:t>
            </a:r>
            <a:endParaRPr lang="en" sz="48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63929" cy="412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457" y="2602623"/>
            <a:ext cx="4139543" cy="42553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910" r="899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5792" y="0"/>
            <a:ext cx="1736208" cy="17379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9792" y="5677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Кондинская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организация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 работников народного образования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91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4176122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31"/>
          <a:stretch/>
        </p:blipFill>
        <p:spPr>
          <a:xfrm>
            <a:off x="4466492" y="875015"/>
            <a:ext cx="7391400" cy="51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89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9332" y="1230922"/>
            <a:ext cx="4597499" cy="5099539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 заключается в предоставлении квалифицированной психолого-педагогической помощи родителям в выявлении и решении проблем развития ребёнка, консультировании по широкому кругу проблем детского развития и семейного воспитания.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социальный проект "Рюкзак Добра" - это: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родителей (законных представителей) и будущих первоклассников к обучению в школе;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психологической и педагогической компетентности родителей в области воспитания, обучения, развития и взаимодействия с детьми;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семейной социализации дошкольников через центр игровой поддержки ребенка;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методической и консультативной помощи педагогическому сообществу образовательных учреждений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г.Макеевка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социальной и гуманитарной помощи подшефных образовательных организаций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г.Макеевка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FD591A-500C-4353-AEC8-A8DBEC29035F}"/>
              </a:ext>
            </a:extLst>
          </p:cNvPr>
          <p:cNvSpPr txBox="1">
            <a:spLocks/>
          </p:cNvSpPr>
          <p:nvPr/>
        </p:nvSpPr>
        <p:spPr>
          <a:xfrm>
            <a:off x="11851507" y="1003175"/>
            <a:ext cx="5729087" cy="847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Medium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749" y="27815"/>
            <a:ext cx="3548180" cy="6773243"/>
          </a:xfrm>
          <a:prstGeom prst="rect">
            <a:avLst/>
          </a:prstGeom>
        </p:spPr>
      </p:pic>
      <p:pic>
        <p:nvPicPr>
          <p:cNvPr id="13" name="Picture 12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>
          <a:xfrm>
            <a:off x="6701069" y="1741669"/>
            <a:ext cx="3335622" cy="3335623"/>
          </a:xfrm>
          <a:custGeom>
            <a:avLst/>
            <a:gdLst>
              <a:gd name="connsiteX0" fmla="*/ 1667811 w 3335622"/>
              <a:gd name="connsiteY0" fmla="*/ 0 h 3335623"/>
              <a:gd name="connsiteX1" fmla="*/ 3335622 w 3335622"/>
              <a:gd name="connsiteY1" fmla="*/ 1667812 h 3335623"/>
              <a:gd name="connsiteX2" fmla="*/ 1667811 w 3335622"/>
              <a:gd name="connsiteY2" fmla="*/ 3335623 h 3335623"/>
              <a:gd name="connsiteX3" fmla="*/ 0 w 3335622"/>
              <a:gd name="connsiteY3" fmla="*/ 1667812 h 3335623"/>
              <a:gd name="connsiteX4" fmla="*/ 1667811 w 3335622"/>
              <a:gd name="connsiteY4" fmla="*/ 0 h 333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5622" h="3335623">
                <a:moveTo>
                  <a:pt x="1667811" y="0"/>
                </a:moveTo>
                <a:cubicBezTo>
                  <a:pt x="2588918" y="0"/>
                  <a:pt x="3335622" y="746704"/>
                  <a:pt x="3335622" y="1667812"/>
                </a:cubicBezTo>
                <a:cubicBezTo>
                  <a:pt x="3335622" y="2588919"/>
                  <a:pt x="2588918" y="3335623"/>
                  <a:pt x="1667811" y="3335623"/>
                </a:cubicBezTo>
                <a:cubicBezTo>
                  <a:pt x="746704" y="3335623"/>
                  <a:pt x="0" y="2588919"/>
                  <a:pt x="0" y="1667812"/>
                </a:cubicBezTo>
                <a:cubicBezTo>
                  <a:pt x="0" y="746704"/>
                  <a:pt x="746704" y="0"/>
                  <a:pt x="1667811" y="0"/>
                </a:cubicBezTo>
                <a:close/>
              </a:path>
            </a:pathLst>
          </a:cu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0" y="59170"/>
            <a:ext cx="8302171" cy="131243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r>
              <a:rPr lang="ru-RU" sz="3600" b="1" dirty="0" smtClean="0">
                <a:solidFill>
                  <a:srgbClr val="9C1133"/>
                </a:solidFill>
                <a:ea typeface="Roboto Medium" panose="02000000000000000000" pitchFamily="2" charset="0"/>
              </a:rPr>
              <a:t>«Рюкзак ДОБРА»</a:t>
            </a:r>
            <a:endParaRPr lang="en" sz="3600" b="1" dirty="0">
              <a:solidFill>
                <a:srgbClr val="9C1133"/>
              </a:solidFill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32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078" y="369286"/>
            <a:ext cx="5444200" cy="5444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090278" y="4970053"/>
            <a:ext cx="1624632" cy="1644026"/>
            <a:chOff x="4783033" y="4861422"/>
            <a:chExt cx="1624632" cy="16440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Round Diagonal Corner Rectangle 14"/>
            <p:cNvSpPr/>
            <p:nvPr/>
          </p:nvSpPr>
          <p:spPr>
            <a:xfrm>
              <a:off x="4783033" y="4861422"/>
              <a:ext cx="1209404" cy="120940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D15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5198261" y="5296044"/>
              <a:ext cx="1209404" cy="120940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836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231333" y="4975722"/>
            <a:ext cx="1624632" cy="1644026"/>
            <a:chOff x="4783033" y="4861422"/>
            <a:chExt cx="1624632" cy="16440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Round Diagonal Corner Rectangle 17"/>
            <p:cNvSpPr/>
            <p:nvPr/>
          </p:nvSpPr>
          <p:spPr>
            <a:xfrm>
              <a:off x="4783033" y="4861422"/>
              <a:ext cx="1209404" cy="120940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D15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 Diagonal Corner Rectangle 18"/>
            <p:cNvSpPr/>
            <p:nvPr/>
          </p:nvSpPr>
          <p:spPr>
            <a:xfrm>
              <a:off x="5198261" y="5296044"/>
              <a:ext cx="1209404" cy="120940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836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61870" y="4970053"/>
            <a:ext cx="1624632" cy="1644026"/>
            <a:chOff x="4783033" y="4861422"/>
            <a:chExt cx="1624632" cy="16440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Round Diagonal Corner Rectangle 20"/>
            <p:cNvSpPr/>
            <p:nvPr/>
          </p:nvSpPr>
          <p:spPr>
            <a:xfrm>
              <a:off x="4783033" y="4861422"/>
              <a:ext cx="1209404" cy="120940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D15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5198261" y="5296044"/>
              <a:ext cx="1209404" cy="120940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836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699101" y="539366"/>
            <a:ext cx="4274299" cy="50353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- обеспечение </a:t>
            </a:r>
            <a:r>
              <a:rPr lang="ru-RU" dirty="0"/>
              <a:t>психолого-педагогической, консультативной поддержки участникам образовательного процесса, создание информационного и воспитательного пространства образовательного учреждения и семьи</a:t>
            </a:r>
            <a:endParaRPr lang="en-US" b="1" dirty="0">
              <a:solidFill>
                <a:srgbClr val="836B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257" y="5097658"/>
            <a:ext cx="1408298" cy="1432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972" y="5097658"/>
            <a:ext cx="1414395" cy="14326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722" y="5097658"/>
            <a:ext cx="1414395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1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661" y="281933"/>
            <a:ext cx="5877053" cy="5822185"/>
          </a:xfrm>
          <a:prstGeom prst="rect">
            <a:avLst/>
          </a:prstGeom>
        </p:spPr>
      </p:pic>
      <p:sp>
        <p:nvSpPr>
          <p:cNvPr id="9" name="Shape 180"/>
          <p:cNvSpPr txBox="1">
            <a:spLocks/>
          </p:cNvSpPr>
          <p:nvPr/>
        </p:nvSpPr>
        <p:spPr>
          <a:xfrm>
            <a:off x="109330" y="474785"/>
            <a:ext cx="6515100" cy="66821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kern="1200">
                <a:solidFill>
                  <a:srgbClr val="131F2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ru-RU" b="1" dirty="0" smtClean="0">
                <a:solidFill>
                  <a:srgbClr val="D15450"/>
                </a:solidFill>
                <a:latin typeface="+mj-lt"/>
                <a:ea typeface="Roboto Medium" panose="02000000000000000000" pitchFamily="2" charset="0"/>
              </a:rPr>
              <a:t>Целевая аудитория</a:t>
            </a:r>
            <a:endParaRPr lang="en" b="1" dirty="0">
              <a:solidFill>
                <a:srgbClr val="D15450"/>
              </a:solidFill>
              <a:latin typeface="+mj-lt"/>
              <a:ea typeface="Roboto Medium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363" y="4271200"/>
            <a:ext cx="2347163" cy="23166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8880" y="1756233"/>
            <a:ext cx="609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 от 0 до 7 лет, в том числе дети с ограниченными возможностями здоровья и дети-инвалиды, дети не имеющие возможность посещать дошкольную образовательную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 возрасте от 8 до 10 лет, в том числе дети с ограниченными возможностями здоровья и дети-инвалиды, дети не имеющие возможность посещать образовательную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образовательных учреждений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г.Макеевка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г.Макеевка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5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019" y="10831"/>
            <a:ext cx="8461981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09" y="1073435"/>
            <a:ext cx="11663364" cy="5257027"/>
          </a:xfrm>
          <a:prstGeom prst="rect">
            <a:avLst/>
          </a:prstGeom>
        </p:spPr>
      </p:pic>
      <p:sp>
        <p:nvSpPr>
          <p:cNvPr id="21" name="Shape 180"/>
          <p:cNvSpPr txBox="1">
            <a:spLocks/>
          </p:cNvSpPr>
          <p:nvPr/>
        </p:nvSpPr>
        <p:spPr>
          <a:xfrm>
            <a:off x="307424" y="405220"/>
            <a:ext cx="11624347" cy="66821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kern="1200">
                <a:solidFill>
                  <a:srgbClr val="131F2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ru-RU" b="1" dirty="0">
                <a:solidFill>
                  <a:srgbClr val="D15450"/>
                </a:solidFill>
                <a:latin typeface="+mj-lt"/>
                <a:ea typeface="Roboto Medium" panose="02000000000000000000" pitchFamily="2" charset="0"/>
              </a:rPr>
              <a:t>Дорожная </a:t>
            </a:r>
            <a:r>
              <a:rPr lang="ru-RU" b="1" dirty="0" smtClean="0">
                <a:solidFill>
                  <a:srgbClr val="D15450"/>
                </a:solidFill>
                <a:latin typeface="+mj-lt"/>
                <a:ea typeface="Roboto Medium" panose="02000000000000000000" pitchFamily="2" charset="0"/>
              </a:rPr>
              <a:t>карта по </a:t>
            </a:r>
            <a:r>
              <a:rPr lang="ru-RU" b="1" dirty="0">
                <a:solidFill>
                  <a:srgbClr val="D15450"/>
                </a:solidFill>
                <a:latin typeface="+mj-lt"/>
                <a:ea typeface="Roboto Medium" panose="02000000000000000000" pitchFamily="2" charset="0"/>
              </a:rPr>
              <a:t>реализации инновационного социального проекта «Рюкзак ДОБРА» </a:t>
            </a:r>
            <a:endParaRPr lang="en" b="1" dirty="0">
              <a:solidFill>
                <a:srgbClr val="D15450"/>
              </a:solidFill>
              <a:latin typeface="+mj-lt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78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019" y="10831"/>
            <a:ext cx="8461981" cy="6858594"/>
          </a:xfrm>
          <a:prstGeom prst="rect">
            <a:avLst/>
          </a:prstGeom>
        </p:spPr>
      </p:pic>
      <p:sp>
        <p:nvSpPr>
          <p:cNvPr id="21" name="Shape 180"/>
          <p:cNvSpPr txBox="1">
            <a:spLocks/>
          </p:cNvSpPr>
          <p:nvPr/>
        </p:nvSpPr>
        <p:spPr>
          <a:xfrm>
            <a:off x="307424" y="405220"/>
            <a:ext cx="11624347" cy="66821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kern="1200">
                <a:solidFill>
                  <a:srgbClr val="131F2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ru-RU" b="1" dirty="0">
                <a:solidFill>
                  <a:srgbClr val="D15450"/>
                </a:solidFill>
                <a:latin typeface="+mj-lt"/>
                <a:ea typeface="Roboto Medium" panose="02000000000000000000" pitchFamily="2" charset="0"/>
              </a:rPr>
              <a:t>Дорожная </a:t>
            </a:r>
            <a:r>
              <a:rPr lang="ru-RU" b="1" dirty="0" smtClean="0">
                <a:solidFill>
                  <a:srgbClr val="D15450"/>
                </a:solidFill>
                <a:latin typeface="+mj-lt"/>
                <a:ea typeface="Roboto Medium" panose="02000000000000000000" pitchFamily="2" charset="0"/>
              </a:rPr>
              <a:t>карта по </a:t>
            </a:r>
            <a:r>
              <a:rPr lang="ru-RU" b="1" dirty="0">
                <a:solidFill>
                  <a:srgbClr val="D15450"/>
                </a:solidFill>
                <a:latin typeface="+mj-lt"/>
                <a:ea typeface="Roboto Medium" panose="02000000000000000000" pitchFamily="2" charset="0"/>
              </a:rPr>
              <a:t>реализации инновационного социального проекта «Рюкзак ДОБРА» </a:t>
            </a:r>
            <a:endParaRPr lang="en" b="1" dirty="0">
              <a:solidFill>
                <a:srgbClr val="D15450"/>
              </a:solidFill>
              <a:latin typeface="+mj-lt"/>
              <a:ea typeface="Roboto Medium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22" y="1323480"/>
            <a:ext cx="103441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75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019" y="10831"/>
            <a:ext cx="8461981" cy="6858594"/>
          </a:xfrm>
          <a:prstGeom prst="rect">
            <a:avLst/>
          </a:prstGeom>
        </p:spPr>
      </p:pic>
      <p:sp>
        <p:nvSpPr>
          <p:cNvPr id="21" name="Shape 180"/>
          <p:cNvSpPr txBox="1">
            <a:spLocks/>
          </p:cNvSpPr>
          <p:nvPr/>
        </p:nvSpPr>
        <p:spPr>
          <a:xfrm>
            <a:off x="307424" y="405220"/>
            <a:ext cx="11624347" cy="66821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kern="1200">
                <a:solidFill>
                  <a:srgbClr val="131F2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ru-RU" b="1" dirty="0">
                <a:solidFill>
                  <a:srgbClr val="D15450"/>
                </a:solidFill>
                <a:latin typeface="+mj-lt"/>
                <a:ea typeface="Roboto Medium" panose="02000000000000000000" pitchFamily="2" charset="0"/>
              </a:rPr>
              <a:t>Дорожная </a:t>
            </a:r>
            <a:r>
              <a:rPr lang="ru-RU" b="1" dirty="0" smtClean="0">
                <a:solidFill>
                  <a:srgbClr val="D15450"/>
                </a:solidFill>
                <a:latin typeface="+mj-lt"/>
                <a:ea typeface="Roboto Medium" panose="02000000000000000000" pitchFamily="2" charset="0"/>
              </a:rPr>
              <a:t>карта по </a:t>
            </a:r>
            <a:r>
              <a:rPr lang="ru-RU" b="1" dirty="0">
                <a:solidFill>
                  <a:srgbClr val="D15450"/>
                </a:solidFill>
                <a:latin typeface="+mj-lt"/>
                <a:ea typeface="Roboto Medium" panose="02000000000000000000" pitchFamily="2" charset="0"/>
              </a:rPr>
              <a:t>реализации инновационного социального проекта «Рюкзак ДОБРА» </a:t>
            </a:r>
            <a:endParaRPr lang="en" b="1" dirty="0">
              <a:solidFill>
                <a:srgbClr val="D15450"/>
              </a:solidFill>
              <a:latin typeface="+mj-lt"/>
              <a:ea typeface="Roboto Medi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18" y="1073435"/>
            <a:ext cx="103441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EFD591A-500C-4353-AEC8-A8DBEC29035F}"/>
              </a:ext>
            </a:extLst>
          </p:cNvPr>
          <p:cNvSpPr txBox="1">
            <a:spLocks/>
          </p:cNvSpPr>
          <p:nvPr/>
        </p:nvSpPr>
        <p:spPr>
          <a:xfrm>
            <a:off x="11851507" y="1003175"/>
            <a:ext cx="5729087" cy="847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Medium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749" y="27815"/>
            <a:ext cx="3548180" cy="6773243"/>
          </a:xfrm>
          <a:prstGeom prst="rect">
            <a:avLst/>
          </a:prstGeom>
        </p:spPr>
      </p:pic>
      <p:pic>
        <p:nvPicPr>
          <p:cNvPr id="13" name="Picture 12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>
          <a:xfrm>
            <a:off x="6701069" y="1741669"/>
            <a:ext cx="3335622" cy="3335623"/>
          </a:xfrm>
          <a:custGeom>
            <a:avLst/>
            <a:gdLst>
              <a:gd name="connsiteX0" fmla="*/ 1667811 w 3335622"/>
              <a:gd name="connsiteY0" fmla="*/ 0 h 3335623"/>
              <a:gd name="connsiteX1" fmla="*/ 3335622 w 3335622"/>
              <a:gd name="connsiteY1" fmla="*/ 1667812 h 3335623"/>
              <a:gd name="connsiteX2" fmla="*/ 1667811 w 3335622"/>
              <a:gd name="connsiteY2" fmla="*/ 3335623 h 3335623"/>
              <a:gd name="connsiteX3" fmla="*/ 0 w 3335622"/>
              <a:gd name="connsiteY3" fmla="*/ 1667812 h 3335623"/>
              <a:gd name="connsiteX4" fmla="*/ 1667811 w 3335622"/>
              <a:gd name="connsiteY4" fmla="*/ 0 h 333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5622" h="3335623">
                <a:moveTo>
                  <a:pt x="1667811" y="0"/>
                </a:moveTo>
                <a:cubicBezTo>
                  <a:pt x="2588918" y="0"/>
                  <a:pt x="3335622" y="746704"/>
                  <a:pt x="3335622" y="1667812"/>
                </a:cubicBezTo>
                <a:cubicBezTo>
                  <a:pt x="3335622" y="2588919"/>
                  <a:pt x="2588918" y="3335623"/>
                  <a:pt x="1667811" y="3335623"/>
                </a:cubicBezTo>
                <a:cubicBezTo>
                  <a:pt x="746704" y="3335623"/>
                  <a:pt x="0" y="2588919"/>
                  <a:pt x="0" y="1667812"/>
                </a:cubicBezTo>
                <a:cubicBezTo>
                  <a:pt x="0" y="746704"/>
                  <a:pt x="746704" y="0"/>
                  <a:pt x="1667811" y="0"/>
                </a:cubicBezTo>
                <a:close/>
              </a:path>
            </a:pathLst>
          </a:cu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0" y="59170"/>
            <a:ext cx="8302171" cy="131243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r>
              <a:rPr lang="ru-RU" sz="3600" b="1" dirty="0" smtClean="0">
                <a:solidFill>
                  <a:srgbClr val="9C1133"/>
                </a:solidFill>
                <a:ea typeface="Roboto Medium" panose="02000000000000000000" pitchFamily="2" charset="0"/>
              </a:rPr>
              <a:t>«Рюкзак ДОБРА»</a:t>
            </a:r>
            <a:endParaRPr lang="en" sz="3600" b="1" dirty="0">
              <a:solidFill>
                <a:srgbClr val="9C1133"/>
              </a:solidFill>
              <a:ea typeface="Roboto Medi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4" y="1219198"/>
            <a:ext cx="5146431" cy="51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81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Poppins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254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Lora</vt:lpstr>
      <vt:lpstr>Poppins</vt:lpstr>
      <vt:lpstr>Roboto</vt:lpstr>
      <vt:lpstr>Roboto Medium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Цель - обеспечение психолого-педагогической, консультативной поддержки участникам образовательного процесса, создание информационного и воспитательного пространства образовательного учреждения и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Slidehood.com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Slidehood.com</dc:creator>
  <cp:lastModifiedBy>Admin</cp:lastModifiedBy>
  <cp:revision>339</cp:revision>
  <dcterms:created xsi:type="dcterms:W3CDTF">2017-08-02T20:41:11Z</dcterms:created>
  <dcterms:modified xsi:type="dcterms:W3CDTF">2023-09-19T09:04:35Z</dcterms:modified>
</cp:coreProperties>
</file>