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52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432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00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7006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39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02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1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3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5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6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5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1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4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1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A77C-7886-4526-9103-61AE2C3D04F9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26AD9A-8623-40CD-BE20-9C1772575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9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23935"/>
            <a:ext cx="7766936" cy="526246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</a:t>
            </a:r>
            <a:b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Экспертного совета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«Инновационная деятельность образовательных учреждений в 2023-2024 учебном году</a:t>
            </a:r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3366" y="6308841"/>
            <a:ext cx="7394337" cy="3718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18.08.2023 года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889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12" y="279918"/>
            <a:ext cx="9087390" cy="10823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инновационных программ/проектов в ОО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612" y="1003593"/>
            <a:ext cx="9834466" cy="388077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Болчаровская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Функциональная грамотность: вызовы и функциональные практики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Кондинская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Тени театрализованных сказок Севера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Куминская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Формирование навыков проектной, экологической деятельности, творческой и профессиональной самореализации обучающихся через работу центра «Точка роста»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Луговская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Профориентация обучающихся в рамках программы «Школы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Междуреченская СОШ – Педагогический класс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Мулымская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Создание современной образовательной среды как средство развития личностного потенциала обучающихся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Половинкинская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Развитие исследовательской деятельности учащихся через создание виртуального школьного музея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Чантырская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Арголаборатория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«Сити фермер»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Шугурская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Формирование функциональной грамотности обучающихся через интеграцию учебной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36382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12" y="279918"/>
            <a:ext cx="9087390" cy="10823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инновационных программ/проектов в ОО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612" y="1003593"/>
            <a:ext cx="9853127" cy="388077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сад «Сказка» - Развитие экологического движения в ДОУ «Маленькие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блогеры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защитники природы»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«Елочка» - Создание индивидуальной цифровой среды для ребенка дошкольного возраста в пространстве умного зеркала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ДО «КУЦ» - Создание модели Бронемашины через приобщение обучающихся к инженерно-технической и конструкторской деятельности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742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180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Аспект</vt:lpstr>
      <vt:lpstr>Заседание  Экспертного совета   Тема: «Инновационная деятельность образовательных учреждений в 2023-2024 учебном году»</vt:lpstr>
      <vt:lpstr>Темы инновационных программ/проектов в ОО</vt:lpstr>
      <vt:lpstr>Темы инновационных программ/проектов в ОО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 Экспертного совета   Тема: «Инновационная деятельность образовательных учреждений в 2023-2024 учебном году»</dc:title>
  <dc:creator>Admin</dc:creator>
  <cp:lastModifiedBy>Admin</cp:lastModifiedBy>
  <cp:revision>5</cp:revision>
  <dcterms:created xsi:type="dcterms:W3CDTF">2023-08-18T06:49:03Z</dcterms:created>
  <dcterms:modified xsi:type="dcterms:W3CDTF">2023-08-18T09:44:01Z</dcterms:modified>
</cp:coreProperties>
</file>